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4" r:id="rId3"/>
    <p:sldId id="3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2016/4/18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2016/4/18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2016/4/18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2016/4/18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268363" y="908720"/>
            <a:ext cx="8624117" cy="5203740"/>
            <a:chOff x="204164" y="1261336"/>
            <a:chExt cx="8624117" cy="5203740"/>
          </a:xfrm>
        </p:grpSpPr>
        <p:grpSp>
          <p:nvGrpSpPr>
            <p:cNvPr id="2" name="Group 29"/>
            <p:cNvGrpSpPr/>
            <p:nvPr/>
          </p:nvGrpSpPr>
          <p:grpSpPr>
            <a:xfrm>
              <a:off x="600172" y="4794001"/>
              <a:ext cx="884679" cy="963135"/>
              <a:chOff x="988911" y="5071736"/>
              <a:chExt cx="884679" cy="963135"/>
            </a:xfrm>
          </p:grpSpPr>
          <p:grpSp>
            <p:nvGrpSpPr>
              <p:cNvPr id="3" name="Group 6"/>
              <p:cNvGrpSpPr/>
              <p:nvPr/>
            </p:nvGrpSpPr>
            <p:grpSpPr>
              <a:xfrm>
                <a:off x="1325880" y="5404485"/>
                <a:ext cx="547710" cy="553729"/>
                <a:chOff x="1435774" y="1789788"/>
                <a:chExt cx="3410045" cy="3447519"/>
              </a:xfrm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4" name="Parallelogram 5"/>
                <p:cNvSpPr/>
                <p:nvPr/>
              </p:nvSpPr>
              <p:spPr>
                <a:xfrm rot="16200000" flipV="1">
                  <a:off x="2443070" y="2834557"/>
                  <a:ext cx="2757672" cy="2047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74" h="1527048">
                      <a:moveTo>
                        <a:pt x="2056374" y="0"/>
                      </a:moveTo>
                      <a:lnTo>
                        <a:pt x="339951" y="0"/>
                      </a:lnTo>
                      <a:lnTo>
                        <a:pt x="0" y="1527048"/>
                      </a:lnTo>
                      <a:lnTo>
                        <a:pt x="1706076" y="1527048"/>
                      </a:lnTo>
                      <a:lnTo>
                        <a:pt x="1704529" y="152401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Parallelogram 7"/>
                <p:cNvSpPr/>
                <p:nvPr/>
              </p:nvSpPr>
              <p:spPr>
                <a:xfrm rot="5400000" flipH="1" flipV="1">
                  <a:off x="635317" y="3075146"/>
                  <a:ext cx="2975454" cy="13488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8772" h="1005840">
                      <a:moveTo>
                        <a:pt x="2218772" y="0"/>
                      </a:moveTo>
                      <a:lnTo>
                        <a:pt x="1706271" y="1005840"/>
                      </a:lnTo>
                      <a:lnTo>
                        <a:pt x="0" y="1005840"/>
                      </a:lnTo>
                      <a:lnTo>
                        <a:pt x="521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Parallelogram 9"/>
                <p:cNvSpPr/>
                <p:nvPr/>
              </p:nvSpPr>
              <p:spPr>
                <a:xfrm rot="16200000" flipV="1">
                  <a:off x="2554883" y="670679"/>
                  <a:ext cx="1161684" cy="3399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6258" h="2535280">
                      <a:moveTo>
                        <a:pt x="866258" y="1008202"/>
                      </a:moveTo>
                      <a:lnTo>
                        <a:pt x="352554" y="0"/>
                      </a:lnTo>
                      <a:lnTo>
                        <a:pt x="0" y="1527078"/>
                      </a:lnTo>
                      <a:lnTo>
                        <a:pt x="513705" y="253528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Parallelogram 5"/>
                <p:cNvSpPr/>
                <p:nvPr/>
              </p:nvSpPr>
              <p:spPr>
                <a:xfrm rot="16200000" flipV="1">
                  <a:off x="2471970" y="2859412"/>
                  <a:ext cx="2472511" cy="18187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2511" h="1818734">
                      <a:moveTo>
                        <a:pt x="2472511" y="0"/>
                      </a:moveTo>
                      <a:cubicBezTo>
                        <a:pt x="2266465" y="602682"/>
                        <a:pt x="1803439" y="1153748"/>
                        <a:pt x="1148076" y="1496659"/>
                      </a:cubicBezTo>
                      <a:cubicBezTo>
                        <a:pt x="775166" y="1691780"/>
                        <a:pt x="382390" y="1797315"/>
                        <a:pt x="0" y="1818734"/>
                      </a:cubicBezTo>
                      <a:lnTo>
                        <a:pt x="2055639" y="1818734"/>
                      </a:lnTo>
                      <a:lnTo>
                        <a:pt x="2053564" y="1814661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" name="Group 1"/>
              <p:cNvGrpSpPr/>
              <p:nvPr/>
            </p:nvGrpSpPr>
            <p:grpSpPr>
              <a:xfrm>
                <a:off x="988911" y="5481142"/>
                <a:ext cx="547710" cy="553729"/>
                <a:chOff x="1435774" y="1789788"/>
                <a:chExt cx="3410045" cy="3447519"/>
              </a:xfrm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" name="Parallelogram 5"/>
                <p:cNvSpPr/>
                <p:nvPr/>
              </p:nvSpPr>
              <p:spPr>
                <a:xfrm rot="16200000" flipV="1">
                  <a:off x="2443070" y="2834557"/>
                  <a:ext cx="2757672" cy="2047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74" h="1527048">
                      <a:moveTo>
                        <a:pt x="2056374" y="0"/>
                      </a:moveTo>
                      <a:lnTo>
                        <a:pt x="339951" y="0"/>
                      </a:lnTo>
                      <a:lnTo>
                        <a:pt x="0" y="1527048"/>
                      </a:lnTo>
                      <a:lnTo>
                        <a:pt x="1706076" y="1527048"/>
                      </a:lnTo>
                      <a:lnTo>
                        <a:pt x="1704529" y="152401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Parallelogram 7"/>
                <p:cNvSpPr/>
                <p:nvPr/>
              </p:nvSpPr>
              <p:spPr>
                <a:xfrm rot="5400000" flipH="1" flipV="1">
                  <a:off x="635317" y="3075146"/>
                  <a:ext cx="2975454" cy="13488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8772" h="1005840">
                      <a:moveTo>
                        <a:pt x="2218772" y="0"/>
                      </a:moveTo>
                      <a:lnTo>
                        <a:pt x="1706271" y="1005840"/>
                      </a:lnTo>
                      <a:lnTo>
                        <a:pt x="0" y="1005840"/>
                      </a:lnTo>
                      <a:lnTo>
                        <a:pt x="521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Parallelogram 9"/>
                <p:cNvSpPr/>
                <p:nvPr/>
              </p:nvSpPr>
              <p:spPr>
                <a:xfrm rot="16200000" flipV="1">
                  <a:off x="2554883" y="670679"/>
                  <a:ext cx="1161684" cy="3399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6258" h="2535280">
                      <a:moveTo>
                        <a:pt x="866258" y="1008202"/>
                      </a:moveTo>
                      <a:lnTo>
                        <a:pt x="352554" y="0"/>
                      </a:lnTo>
                      <a:lnTo>
                        <a:pt x="0" y="1527078"/>
                      </a:lnTo>
                      <a:lnTo>
                        <a:pt x="513705" y="253528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Parallelogram 5"/>
                <p:cNvSpPr/>
                <p:nvPr/>
              </p:nvSpPr>
              <p:spPr>
                <a:xfrm rot="16200000" flipV="1">
                  <a:off x="2471970" y="2859412"/>
                  <a:ext cx="2472511" cy="18187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2511" h="1818734">
                      <a:moveTo>
                        <a:pt x="2472511" y="0"/>
                      </a:moveTo>
                      <a:cubicBezTo>
                        <a:pt x="2266465" y="602682"/>
                        <a:pt x="1803439" y="1153748"/>
                        <a:pt x="1148076" y="1496659"/>
                      </a:cubicBezTo>
                      <a:cubicBezTo>
                        <a:pt x="775166" y="1691780"/>
                        <a:pt x="382390" y="1797315"/>
                        <a:pt x="0" y="1818734"/>
                      </a:cubicBezTo>
                      <a:lnTo>
                        <a:pt x="2055639" y="1818734"/>
                      </a:lnTo>
                      <a:lnTo>
                        <a:pt x="2053564" y="1814661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" name="Group 11"/>
              <p:cNvGrpSpPr/>
              <p:nvPr/>
            </p:nvGrpSpPr>
            <p:grpSpPr>
              <a:xfrm>
                <a:off x="1138562" y="5071736"/>
                <a:ext cx="547710" cy="553729"/>
                <a:chOff x="1435774" y="1789788"/>
                <a:chExt cx="3410045" cy="3447519"/>
              </a:xfrm>
              <a:effectLst/>
            </p:grpSpPr>
            <p:sp>
              <p:nvSpPr>
                <p:cNvPr id="6" name="Parallelogram 5"/>
                <p:cNvSpPr/>
                <p:nvPr/>
              </p:nvSpPr>
              <p:spPr>
                <a:xfrm rot="16200000" flipV="1">
                  <a:off x="2443070" y="2834557"/>
                  <a:ext cx="2757672" cy="2047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74" h="1527048">
                      <a:moveTo>
                        <a:pt x="2056374" y="0"/>
                      </a:moveTo>
                      <a:lnTo>
                        <a:pt x="339951" y="0"/>
                      </a:lnTo>
                      <a:lnTo>
                        <a:pt x="0" y="1527048"/>
                      </a:lnTo>
                      <a:lnTo>
                        <a:pt x="1706076" y="1527048"/>
                      </a:lnTo>
                      <a:lnTo>
                        <a:pt x="1704529" y="152401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" name="Parallelogram 7"/>
                <p:cNvSpPr/>
                <p:nvPr/>
              </p:nvSpPr>
              <p:spPr>
                <a:xfrm rot="5400000" flipH="1" flipV="1">
                  <a:off x="635317" y="3075146"/>
                  <a:ext cx="2975454" cy="13488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8772" h="1005840">
                      <a:moveTo>
                        <a:pt x="2218772" y="0"/>
                      </a:moveTo>
                      <a:lnTo>
                        <a:pt x="1706271" y="1005840"/>
                      </a:lnTo>
                      <a:lnTo>
                        <a:pt x="0" y="1005840"/>
                      </a:lnTo>
                      <a:lnTo>
                        <a:pt x="521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" name="Parallelogram 9"/>
                <p:cNvSpPr/>
                <p:nvPr/>
              </p:nvSpPr>
              <p:spPr>
                <a:xfrm rot="16200000" flipV="1">
                  <a:off x="2554883" y="670679"/>
                  <a:ext cx="1161684" cy="3399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6258" h="2535280">
                      <a:moveTo>
                        <a:pt x="866258" y="1008202"/>
                      </a:moveTo>
                      <a:lnTo>
                        <a:pt x="352554" y="0"/>
                      </a:lnTo>
                      <a:lnTo>
                        <a:pt x="0" y="1527078"/>
                      </a:lnTo>
                      <a:lnTo>
                        <a:pt x="513705" y="253528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13500000" scaled="1"/>
                  <a:tileRect/>
                </a:gra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9" name="Parallelogram 5"/>
                <p:cNvSpPr/>
                <p:nvPr/>
              </p:nvSpPr>
              <p:spPr>
                <a:xfrm rot="16200000" flipV="1">
                  <a:off x="2471970" y="2859412"/>
                  <a:ext cx="2472511" cy="18187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2511" h="1818734">
                      <a:moveTo>
                        <a:pt x="2472511" y="0"/>
                      </a:moveTo>
                      <a:cubicBezTo>
                        <a:pt x="2266465" y="602682"/>
                        <a:pt x="1803439" y="1153748"/>
                        <a:pt x="1148076" y="1496659"/>
                      </a:cubicBezTo>
                      <a:cubicBezTo>
                        <a:pt x="775166" y="1691780"/>
                        <a:pt x="382390" y="1797315"/>
                        <a:pt x="0" y="1818734"/>
                      </a:cubicBezTo>
                      <a:lnTo>
                        <a:pt x="2055639" y="1818734"/>
                      </a:lnTo>
                      <a:lnTo>
                        <a:pt x="2053564" y="1814661"/>
                      </a:lnTo>
                      <a:close/>
                    </a:path>
                  </a:pathLst>
                </a:custGeom>
                <a:solidFill>
                  <a:sysClr val="window" lastClr="FFFFFF">
                    <a:alpha val="3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8" name="Up Arrow 23"/>
            <p:cNvSpPr/>
            <p:nvPr/>
          </p:nvSpPr>
          <p:spPr>
            <a:xfrm rot="5400000">
              <a:off x="1852427" y="5016440"/>
              <a:ext cx="391077" cy="494071"/>
            </a:xfrm>
            <a:prstGeom prst="upArrow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5400000" scaled="0"/>
            </a:gradFill>
            <a:ln w="127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9" name="Group 42"/>
            <p:cNvGrpSpPr/>
            <p:nvPr/>
          </p:nvGrpSpPr>
          <p:grpSpPr>
            <a:xfrm>
              <a:off x="2514753" y="4953307"/>
              <a:ext cx="677420" cy="614158"/>
              <a:chOff x="2316480" y="4582682"/>
              <a:chExt cx="677420" cy="614158"/>
            </a:xfrm>
          </p:grpSpPr>
          <p:grpSp>
            <p:nvGrpSpPr>
              <p:cNvPr id="20" name="Group 24"/>
              <p:cNvGrpSpPr/>
              <p:nvPr/>
            </p:nvGrpSpPr>
            <p:grpSpPr>
              <a:xfrm>
                <a:off x="2316480" y="5028428"/>
                <a:ext cx="677420" cy="168412"/>
                <a:chOff x="1435777" y="1789785"/>
                <a:chExt cx="3410042" cy="3447518"/>
              </a:xfrm>
              <a:effectLst/>
            </p:grpSpPr>
            <p:sp>
              <p:nvSpPr>
                <p:cNvPr id="33" name="Parallelogram 5"/>
                <p:cNvSpPr/>
                <p:nvPr/>
              </p:nvSpPr>
              <p:spPr>
                <a:xfrm rot="16200000" flipV="1">
                  <a:off x="2443070" y="2834551"/>
                  <a:ext cx="2757671" cy="2047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74" h="1527048">
                      <a:moveTo>
                        <a:pt x="2056374" y="0"/>
                      </a:moveTo>
                      <a:lnTo>
                        <a:pt x="339951" y="0"/>
                      </a:lnTo>
                      <a:lnTo>
                        <a:pt x="0" y="1527048"/>
                      </a:lnTo>
                      <a:lnTo>
                        <a:pt x="1706076" y="1527048"/>
                      </a:lnTo>
                      <a:lnTo>
                        <a:pt x="1704529" y="152401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350000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Parallelogram 7"/>
                <p:cNvSpPr/>
                <p:nvPr/>
              </p:nvSpPr>
              <p:spPr>
                <a:xfrm rot="5400000" flipH="1" flipV="1">
                  <a:off x="635319" y="3075143"/>
                  <a:ext cx="2975450" cy="1348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8772" h="1005840">
                      <a:moveTo>
                        <a:pt x="2218772" y="0"/>
                      </a:moveTo>
                      <a:lnTo>
                        <a:pt x="1706271" y="1005840"/>
                      </a:lnTo>
                      <a:lnTo>
                        <a:pt x="0" y="1005840"/>
                      </a:lnTo>
                      <a:lnTo>
                        <a:pt x="521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Parallelogram 9"/>
                <p:cNvSpPr/>
                <p:nvPr/>
              </p:nvSpPr>
              <p:spPr>
                <a:xfrm rot="16200000" flipV="1">
                  <a:off x="2554886" y="670676"/>
                  <a:ext cx="1161685" cy="3399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6258" h="2535280">
                      <a:moveTo>
                        <a:pt x="866258" y="1008202"/>
                      </a:moveTo>
                      <a:lnTo>
                        <a:pt x="352554" y="0"/>
                      </a:lnTo>
                      <a:lnTo>
                        <a:pt x="0" y="1527078"/>
                      </a:lnTo>
                      <a:lnTo>
                        <a:pt x="513705" y="253528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1350000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1" name="Group 30"/>
              <p:cNvGrpSpPr/>
              <p:nvPr/>
            </p:nvGrpSpPr>
            <p:grpSpPr>
              <a:xfrm>
                <a:off x="2316480" y="4879846"/>
                <a:ext cx="677420" cy="168412"/>
                <a:chOff x="1435777" y="1789785"/>
                <a:chExt cx="3410042" cy="3447518"/>
              </a:xfrm>
              <a:effectLst/>
            </p:grpSpPr>
            <p:sp>
              <p:nvSpPr>
                <p:cNvPr id="30" name="Parallelogram 5"/>
                <p:cNvSpPr/>
                <p:nvPr/>
              </p:nvSpPr>
              <p:spPr>
                <a:xfrm rot="16200000" flipV="1">
                  <a:off x="2443070" y="2834551"/>
                  <a:ext cx="2757671" cy="2047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74" h="1527048">
                      <a:moveTo>
                        <a:pt x="2056374" y="0"/>
                      </a:moveTo>
                      <a:lnTo>
                        <a:pt x="339951" y="0"/>
                      </a:lnTo>
                      <a:lnTo>
                        <a:pt x="0" y="1527048"/>
                      </a:lnTo>
                      <a:lnTo>
                        <a:pt x="1706076" y="1527048"/>
                      </a:lnTo>
                      <a:lnTo>
                        <a:pt x="1704529" y="152401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350000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Parallelogram 7"/>
                <p:cNvSpPr/>
                <p:nvPr/>
              </p:nvSpPr>
              <p:spPr>
                <a:xfrm rot="5400000" flipH="1" flipV="1">
                  <a:off x="635319" y="3075143"/>
                  <a:ext cx="2975450" cy="1348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8772" h="1005840">
                      <a:moveTo>
                        <a:pt x="2218772" y="0"/>
                      </a:moveTo>
                      <a:lnTo>
                        <a:pt x="1706271" y="1005840"/>
                      </a:lnTo>
                      <a:lnTo>
                        <a:pt x="0" y="1005840"/>
                      </a:lnTo>
                      <a:lnTo>
                        <a:pt x="521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Parallelogram 9"/>
                <p:cNvSpPr/>
                <p:nvPr/>
              </p:nvSpPr>
              <p:spPr>
                <a:xfrm rot="16200000" flipV="1">
                  <a:off x="2554886" y="670676"/>
                  <a:ext cx="1161685" cy="3399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6258" h="2535280">
                      <a:moveTo>
                        <a:pt x="866258" y="1008202"/>
                      </a:moveTo>
                      <a:lnTo>
                        <a:pt x="352554" y="0"/>
                      </a:lnTo>
                      <a:lnTo>
                        <a:pt x="0" y="1527078"/>
                      </a:lnTo>
                      <a:lnTo>
                        <a:pt x="513705" y="253528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1350000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" name="Group 34"/>
              <p:cNvGrpSpPr/>
              <p:nvPr/>
            </p:nvGrpSpPr>
            <p:grpSpPr>
              <a:xfrm>
                <a:off x="2316480" y="4731264"/>
                <a:ext cx="677420" cy="168412"/>
                <a:chOff x="1435777" y="1789785"/>
                <a:chExt cx="3410042" cy="3447518"/>
              </a:xfrm>
              <a:effectLst/>
            </p:grpSpPr>
            <p:sp>
              <p:nvSpPr>
                <p:cNvPr id="27" name="Parallelogram 5"/>
                <p:cNvSpPr/>
                <p:nvPr/>
              </p:nvSpPr>
              <p:spPr>
                <a:xfrm rot="16200000" flipV="1">
                  <a:off x="2443070" y="2834551"/>
                  <a:ext cx="2757671" cy="2047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74" h="1527048">
                      <a:moveTo>
                        <a:pt x="2056374" y="0"/>
                      </a:moveTo>
                      <a:lnTo>
                        <a:pt x="339951" y="0"/>
                      </a:lnTo>
                      <a:lnTo>
                        <a:pt x="0" y="1527048"/>
                      </a:lnTo>
                      <a:lnTo>
                        <a:pt x="1706076" y="1527048"/>
                      </a:lnTo>
                      <a:lnTo>
                        <a:pt x="1704529" y="152401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350000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Parallelogram 7"/>
                <p:cNvSpPr/>
                <p:nvPr/>
              </p:nvSpPr>
              <p:spPr>
                <a:xfrm rot="5400000" flipH="1" flipV="1">
                  <a:off x="635319" y="3075143"/>
                  <a:ext cx="2975450" cy="1348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8772" h="1005840">
                      <a:moveTo>
                        <a:pt x="2218772" y="0"/>
                      </a:moveTo>
                      <a:lnTo>
                        <a:pt x="1706271" y="1005840"/>
                      </a:lnTo>
                      <a:lnTo>
                        <a:pt x="0" y="1005840"/>
                      </a:lnTo>
                      <a:lnTo>
                        <a:pt x="521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Parallelogram 9"/>
                <p:cNvSpPr/>
                <p:nvPr/>
              </p:nvSpPr>
              <p:spPr>
                <a:xfrm rot="16200000" flipV="1">
                  <a:off x="2554886" y="670676"/>
                  <a:ext cx="1161685" cy="3399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6258" h="2535280">
                      <a:moveTo>
                        <a:pt x="866258" y="1008202"/>
                      </a:moveTo>
                      <a:lnTo>
                        <a:pt x="352554" y="0"/>
                      </a:lnTo>
                      <a:lnTo>
                        <a:pt x="0" y="1527078"/>
                      </a:lnTo>
                      <a:lnTo>
                        <a:pt x="513705" y="253528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1350000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3" name="Group 38"/>
              <p:cNvGrpSpPr/>
              <p:nvPr/>
            </p:nvGrpSpPr>
            <p:grpSpPr>
              <a:xfrm>
                <a:off x="2316480" y="4582682"/>
                <a:ext cx="677420" cy="168412"/>
                <a:chOff x="1435777" y="1789785"/>
                <a:chExt cx="3410042" cy="3447518"/>
              </a:xfrm>
              <a:effectLst/>
            </p:grpSpPr>
            <p:sp>
              <p:nvSpPr>
                <p:cNvPr id="24" name="Parallelogram 5"/>
                <p:cNvSpPr/>
                <p:nvPr/>
              </p:nvSpPr>
              <p:spPr>
                <a:xfrm rot="16200000" flipV="1">
                  <a:off x="2443070" y="2834551"/>
                  <a:ext cx="2757671" cy="2047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6374" h="1527048">
                      <a:moveTo>
                        <a:pt x="2056374" y="0"/>
                      </a:moveTo>
                      <a:lnTo>
                        <a:pt x="339951" y="0"/>
                      </a:lnTo>
                      <a:lnTo>
                        <a:pt x="0" y="1527048"/>
                      </a:lnTo>
                      <a:lnTo>
                        <a:pt x="1706076" y="1527048"/>
                      </a:lnTo>
                      <a:lnTo>
                        <a:pt x="1704529" y="152401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350000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Parallelogram 7"/>
                <p:cNvSpPr/>
                <p:nvPr/>
              </p:nvSpPr>
              <p:spPr>
                <a:xfrm rot="5400000" flipH="1" flipV="1">
                  <a:off x="635319" y="3075143"/>
                  <a:ext cx="2975450" cy="1348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8772" h="1005840">
                      <a:moveTo>
                        <a:pt x="2218772" y="0"/>
                      </a:moveTo>
                      <a:lnTo>
                        <a:pt x="1706271" y="1005840"/>
                      </a:lnTo>
                      <a:lnTo>
                        <a:pt x="0" y="1005840"/>
                      </a:lnTo>
                      <a:lnTo>
                        <a:pt x="52162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Parallelogram 9"/>
                <p:cNvSpPr/>
                <p:nvPr/>
              </p:nvSpPr>
              <p:spPr>
                <a:xfrm rot="16200000" flipV="1">
                  <a:off x="2554886" y="670676"/>
                  <a:ext cx="1161685" cy="33999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6258" h="2535280">
                      <a:moveTo>
                        <a:pt x="866258" y="1008202"/>
                      </a:moveTo>
                      <a:lnTo>
                        <a:pt x="352554" y="0"/>
                      </a:lnTo>
                      <a:lnTo>
                        <a:pt x="0" y="1527078"/>
                      </a:lnTo>
                      <a:lnTo>
                        <a:pt x="513705" y="253528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EEEE"/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13500000" scaled="1"/>
                  <a:tileRect/>
                </a:gra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6" name="Group 131"/>
            <p:cNvGrpSpPr/>
            <p:nvPr/>
          </p:nvGrpSpPr>
          <p:grpSpPr>
            <a:xfrm>
              <a:off x="3014071" y="1387840"/>
              <a:ext cx="4148729" cy="4396961"/>
              <a:chOff x="3014071" y="1387840"/>
              <a:chExt cx="4148729" cy="4396961"/>
            </a:xfrm>
          </p:grpSpPr>
          <p:sp>
            <p:nvSpPr>
              <p:cNvPr id="37" name="Oval 3"/>
              <p:cNvSpPr/>
              <p:nvPr/>
            </p:nvSpPr>
            <p:spPr>
              <a:xfrm>
                <a:off x="3014071" y="1774128"/>
                <a:ext cx="427622" cy="925396"/>
              </a:xfrm>
              <a:custGeom>
                <a:avLst/>
                <a:gdLst/>
                <a:ahLst/>
                <a:cxnLst/>
                <a:rect l="l" t="t" r="r" b="b"/>
                <a:pathLst>
                  <a:path w="791187" h="1712168">
                    <a:moveTo>
                      <a:pt x="224100" y="0"/>
                    </a:moveTo>
                    <a:lnTo>
                      <a:pt x="791187" y="327408"/>
                    </a:lnTo>
                    <a:cubicBezTo>
                      <a:pt x="704497" y="484101"/>
                      <a:pt x="655320" y="664350"/>
                      <a:pt x="655320" y="856084"/>
                    </a:cubicBezTo>
                    <a:cubicBezTo>
                      <a:pt x="655320" y="1047818"/>
                      <a:pt x="704497" y="1228067"/>
                      <a:pt x="791187" y="1384760"/>
                    </a:cubicBezTo>
                    <a:lnTo>
                      <a:pt x="224099" y="1712168"/>
                    </a:lnTo>
                    <a:cubicBezTo>
                      <a:pt x="81066" y="1459381"/>
                      <a:pt x="0" y="1167199"/>
                      <a:pt x="0" y="856084"/>
                    </a:cubicBezTo>
                    <a:cubicBezTo>
                      <a:pt x="0" y="544969"/>
                      <a:pt x="81066" y="252787"/>
                      <a:pt x="2241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Oval 3"/>
              <p:cNvSpPr/>
              <p:nvPr/>
            </p:nvSpPr>
            <p:spPr>
              <a:xfrm rot="7200000">
                <a:off x="3380790" y="2409304"/>
                <a:ext cx="427621" cy="925396"/>
              </a:xfrm>
              <a:custGeom>
                <a:avLst/>
                <a:gdLst/>
                <a:ahLst/>
                <a:cxnLst/>
                <a:rect l="l" t="t" r="r" b="b"/>
                <a:pathLst>
                  <a:path w="791186" h="1712168">
                    <a:moveTo>
                      <a:pt x="567087" y="0"/>
                    </a:moveTo>
                    <a:cubicBezTo>
                      <a:pt x="710121" y="252787"/>
                      <a:pt x="791186" y="544969"/>
                      <a:pt x="791186" y="856084"/>
                    </a:cubicBezTo>
                    <a:cubicBezTo>
                      <a:pt x="791186" y="1167199"/>
                      <a:pt x="710121" y="1459381"/>
                      <a:pt x="567087" y="1712168"/>
                    </a:cubicBezTo>
                    <a:lnTo>
                      <a:pt x="0" y="1384760"/>
                    </a:lnTo>
                    <a:cubicBezTo>
                      <a:pt x="86690" y="1228067"/>
                      <a:pt x="135866" y="1047818"/>
                      <a:pt x="135866" y="856084"/>
                    </a:cubicBezTo>
                    <a:cubicBezTo>
                      <a:pt x="135866" y="664350"/>
                      <a:pt x="86690" y="484102"/>
                      <a:pt x="0" y="327408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70C0"/>
                  </a:gs>
                  <a:gs pos="30000">
                    <a:srgbClr val="00B0F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9" name="Oval 3"/>
              <p:cNvSpPr/>
              <p:nvPr/>
            </p:nvSpPr>
            <p:spPr>
              <a:xfrm rot="7200000">
                <a:off x="4139018" y="1116415"/>
                <a:ext cx="568580" cy="1210341"/>
              </a:xfrm>
              <a:custGeom>
                <a:avLst/>
                <a:gdLst/>
                <a:ahLst/>
                <a:cxnLst/>
                <a:rect l="l" t="t" r="r" b="b"/>
                <a:pathLst>
                  <a:path w="568580" h="1210341">
                    <a:moveTo>
                      <a:pt x="135370" y="1210341"/>
                    </a:moveTo>
                    <a:cubicBezTo>
                      <a:pt x="58064" y="1073715"/>
                      <a:pt x="14249" y="915795"/>
                      <a:pt x="14249" y="747643"/>
                    </a:cubicBezTo>
                    <a:cubicBezTo>
                      <a:pt x="14249" y="580971"/>
                      <a:pt x="57296" y="424352"/>
                      <a:pt x="133560" y="288681"/>
                    </a:cubicBezTo>
                    <a:lnTo>
                      <a:pt x="0" y="208431"/>
                    </a:lnTo>
                    <a:lnTo>
                      <a:pt x="540814" y="0"/>
                    </a:lnTo>
                    <a:lnTo>
                      <a:pt x="568580" y="550068"/>
                    </a:lnTo>
                    <a:lnTo>
                      <a:pt x="437427" y="471263"/>
                    </a:lnTo>
                    <a:cubicBezTo>
                      <a:pt x="393156" y="553544"/>
                      <a:pt x="368437" y="647707"/>
                      <a:pt x="368437" y="747643"/>
                    </a:cubicBezTo>
                    <a:cubicBezTo>
                      <a:pt x="368437" y="851272"/>
                      <a:pt x="395017" y="948694"/>
                      <a:pt x="441871" y="103338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0" name="Oval 3"/>
              <p:cNvSpPr/>
              <p:nvPr/>
            </p:nvSpPr>
            <p:spPr>
              <a:xfrm rot="3600000">
                <a:off x="3380790" y="1138953"/>
                <a:ext cx="427622" cy="925396"/>
              </a:xfrm>
              <a:custGeom>
                <a:avLst/>
                <a:gdLst/>
                <a:ahLst/>
                <a:cxnLst/>
                <a:rect l="l" t="t" r="r" b="b"/>
                <a:pathLst>
                  <a:path w="791187" h="1712168">
                    <a:moveTo>
                      <a:pt x="224100" y="0"/>
                    </a:moveTo>
                    <a:lnTo>
                      <a:pt x="791187" y="327408"/>
                    </a:lnTo>
                    <a:cubicBezTo>
                      <a:pt x="704497" y="484101"/>
                      <a:pt x="655320" y="664350"/>
                      <a:pt x="655320" y="856084"/>
                    </a:cubicBezTo>
                    <a:cubicBezTo>
                      <a:pt x="655320" y="1047818"/>
                      <a:pt x="704497" y="1228067"/>
                      <a:pt x="791187" y="1384760"/>
                    </a:cubicBezTo>
                    <a:lnTo>
                      <a:pt x="224099" y="1712168"/>
                    </a:lnTo>
                    <a:cubicBezTo>
                      <a:pt x="81066" y="1459381"/>
                      <a:pt x="0" y="1167199"/>
                      <a:pt x="0" y="856084"/>
                    </a:cubicBezTo>
                    <a:cubicBezTo>
                      <a:pt x="0" y="544969"/>
                      <a:pt x="81066" y="252787"/>
                      <a:pt x="2241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Right Arrow 112"/>
              <p:cNvSpPr/>
              <p:nvPr/>
            </p:nvSpPr>
            <p:spPr>
              <a:xfrm>
                <a:off x="4876800" y="4732921"/>
                <a:ext cx="2286000" cy="1051880"/>
              </a:xfrm>
              <a:prstGeom prst="rightArrow">
                <a:avLst>
                  <a:gd name="adj1" fmla="val 53409"/>
                  <a:gd name="adj2" fmla="val 60142"/>
                </a:avLst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2" name="Rectangle 109"/>
              <p:cNvSpPr/>
              <p:nvPr/>
            </p:nvSpPr>
            <p:spPr>
              <a:xfrm>
                <a:off x="3336250" y="4983605"/>
                <a:ext cx="1476982" cy="54864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3" name="Oval 3"/>
              <p:cNvSpPr/>
              <p:nvPr/>
            </p:nvSpPr>
            <p:spPr>
              <a:xfrm>
                <a:off x="5669149" y="3298238"/>
                <a:ext cx="680085" cy="1471738"/>
              </a:xfrm>
              <a:custGeom>
                <a:avLst/>
                <a:gdLst/>
                <a:ahLst/>
                <a:cxnLst/>
                <a:rect l="l" t="t" r="r" b="b"/>
                <a:pathLst>
                  <a:path w="791186" h="1712168">
                    <a:moveTo>
                      <a:pt x="567087" y="0"/>
                    </a:moveTo>
                    <a:cubicBezTo>
                      <a:pt x="710121" y="252787"/>
                      <a:pt x="791186" y="544969"/>
                      <a:pt x="791186" y="856084"/>
                    </a:cubicBezTo>
                    <a:cubicBezTo>
                      <a:pt x="791186" y="1167199"/>
                      <a:pt x="710121" y="1459381"/>
                      <a:pt x="567087" y="1712168"/>
                    </a:cubicBezTo>
                    <a:lnTo>
                      <a:pt x="0" y="1384760"/>
                    </a:lnTo>
                    <a:cubicBezTo>
                      <a:pt x="86690" y="1228067"/>
                      <a:pt x="135866" y="1047818"/>
                      <a:pt x="135866" y="856084"/>
                    </a:cubicBezTo>
                    <a:cubicBezTo>
                      <a:pt x="135866" y="664350"/>
                      <a:pt x="86690" y="484102"/>
                      <a:pt x="0" y="32740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Oval 3"/>
              <p:cNvSpPr/>
              <p:nvPr/>
            </p:nvSpPr>
            <p:spPr>
              <a:xfrm>
                <a:off x="3336249" y="3298238"/>
                <a:ext cx="680085" cy="1471738"/>
              </a:xfrm>
              <a:custGeom>
                <a:avLst/>
                <a:gdLst/>
                <a:ahLst/>
                <a:cxnLst/>
                <a:rect l="l" t="t" r="r" b="b"/>
                <a:pathLst>
                  <a:path w="791187" h="1712168">
                    <a:moveTo>
                      <a:pt x="224100" y="0"/>
                    </a:moveTo>
                    <a:lnTo>
                      <a:pt x="791187" y="327408"/>
                    </a:lnTo>
                    <a:cubicBezTo>
                      <a:pt x="704497" y="484101"/>
                      <a:pt x="655320" y="664350"/>
                      <a:pt x="655320" y="856084"/>
                    </a:cubicBezTo>
                    <a:cubicBezTo>
                      <a:pt x="655320" y="1047818"/>
                      <a:pt x="704497" y="1228067"/>
                      <a:pt x="791187" y="1384760"/>
                    </a:cubicBezTo>
                    <a:lnTo>
                      <a:pt x="224099" y="1712168"/>
                    </a:lnTo>
                    <a:cubicBezTo>
                      <a:pt x="81066" y="1459381"/>
                      <a:pt x="0" y="1167199"/>
                      <a:pt x="0" y="856084"/>
                    </a:cubicBezTo>
                    <a:cubicBezTo>
                      <a:pt x="0" y="544969"/>
                      <a:pt x="81066" y="252787"/>
                      <a:pt x="2241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5" name="Oval 3"/>
              <p:cNvSpPr/>
              <p:nvPr/>
            </p:nvSpPr>
            <p:spPr>
              <a:xfrm rot="7200000">
                <a:off x="3919474" y="4308414"/>
                <a:ext cx="680084" cy="1471739"/>
              </a:xfrm>
              <a:custGeom>
                <a:avLst/>
                <a:gdLst/>
                <a:ahLst/>
                <a:cxnLst/>
                <a:rect l="l" t="t" r="r" b="b"/>
                <a:pathLst>
                  <a:path w="791186" h="1712168">
                    <a:moveTo>
                      <a:pt x="567087" y="0"/>
                    </a:moveTo>
                    <a:cubicBezTo>
                      <a:pt x="710121" y="252787"/>
                      <a:pt x="791186" y="544969"/>
                      <a:pt x="791186" y="856084"/>
                    </a:cubicBezTo>
                    <a:cubicBezTo>
                      <a:pt x="791186" y="1167199"/>
                      <a:pt x="710121" y="1459381"/>
                      <a:pt x="567087" y="1712168"/>
                    </a:cubicBezTo>
                    <a:lnTo>
                      <a:pt x="0" y="1384760"/>
                    </a:lnTo>
                    <a:cubicBezTo>
                      <a:pt x="86690" y="1228067"/>
                      <a:pt x="135866" y="1047818"/>
                      <a:pt x="135866" y="856084"/>
                    </a:cubicBezTo>
                    <a:cubicBezTo>
                      <a:pt x="135866" y="664350"/>
                      <a:pt x="86690" y="484102"/>
                      <a:pt x="0" y="32740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Oval 3"/>
              <p:cNvSpPr/>
              <p:nvPr/>
            </p:nvSpPr>
            <p:spPr>
              <a:xfrm rot="7200000">
                <a:off x="5085924" y="2288063"/>
                <a:ext cx="680085" cy="1471739"/>
              </a:xfrm>
              <a:custGeom>
                <a:avLst/>
                <a:gdLst/>
                <a:ahLst/>
                <a:cxnLst/>
                <a:rect l="l" t="t" r="r" b="b"/>
                <a:pathLst>
                  <a:path w="791187" h="1712168">
                    <a:moveTo>
                      <a:pt x="224100" y="0"/>
                    </a:moveTo>
                    <a:lnTo>
                      <a:pt x="791187" y="327408"/>
                    </a:lnTo>
                    <a:cubicBezTo>
                      <a:pt x="704497" y="484101"/>
                      <a:pt x="655320" y="664350"/>
                      <a:pt x="655320" y="856084"/>
                    </a:cubicBezTo>
                    <a:cubicBezTo>
                      <a:pt x="655320" y="1047818"/>
                      <a:pt x="704497" y="1228067"/>
                      <a:pt x="791187" y="1384760"/>
                    </a:cubicBezTo>
                    <a:lnTo>
                      <a:pt x="224099" y="1712168"/>
                    </a:lnTo>
                    <a:cubicBezTo>
                      <a:pt x="81066" y="1459381"/>
                      <a:pt x="0" y="1167199"/>
                      <a:pt x="0" y="856084"/>
                    </a:cubicBezTo>
                    <a:cubicBezTo>
                      <a:pt x="0" y="544969"/>
                      <a:pt x="81066" y="252787"/>
                      <a:pt x="2241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Oval 3"/>
              <p:cNvSpPr/>
              <p:nvPr/>
            </p:nvSpPr>
            <p:spPr>
              <a:xfrm rot="3600000">
                <a:off x="5085925" y="4308414"/>
                <a:ext cx="680084" cy="1471739"/>
              </a:xfrm>
              <a:custGeom>
                <a:avLst/>
                <a:gdLst/>
                <a:ahLst/>
                <a:cxnLst/>
                <a:rect l="l" t="t" r="r" b="b"/>
                <a:pathLst>
                  <a:path w="791186" h="1712168">
                    <a:moveTo>
                      <a:pt x="567087" y="0"/>
                    </a:moveTo>
                    <a:cubicBezTo>
                      <a:pt x="710121" y="252787"/>
                      <a:pt x="791186" y="544969"/>
                      <a:pt x="791186" y="856084"/>
                    </a:cubicBezTo>
                    <a:cubicBezTo>
                      <a:pt x="791186" y="1167199"/>
                      <a:pt x="710121" y="1459381"/>
                      <a:pt x="567087" y="1712168"/>
                    </a:cubicBezTo>
                    <a:lnTo>
                      <a:pt x="0" y="1384760"/>
                    </a:lnTo>
                    <a:cubicBezTo>
                      <a:pt x="86690" y="1228067"/>
                      <a:pt x="135866" y="1047818"/>
                      <a:pt x="135866" y="856084"/>
                    </a:cubicBezTo>
                    <a:cubicBezTo>
                      <a:pt x="135866" y="664350"/>
                      <a:pt x="86690" y="484102"/>
                      <a:pt x="0" y="32740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Oval 3"/>
              <p:cNvSpPr/>
              <p:nvPr/>
            </p:nvSpPr>
            <p:spPr>
              <a:xfrm rot="3600000">
                <a:off x="3919474" y="2288063"/>
                <a:ext cx="680085" cy="1471739"/>
              </a:xfrm>
              <a:custGeom>
                <a:avLst/>
                <a:gdLst/>
                <a:ahLst/>
                <a:cxnLst/>
                <a:rect l="l" t="t" r="r" b="b"/>
                <a:pathLst>
                  <a:path w="791187" h="1712168">
                    <a:moveTo>
                      <a:pt x="224100" y="0"/>
                    </a:moveTo>
                    <a:lnTo>
                      <a:pt x="791187" y="327408"/>
                    </a:lnTo>
                    <a:cubicBezTo>
                      <a:pt x="704497" y="484101"/>
                      <a:pt x="655320" y="664350"/>
                      <a:pt x="655320" y="856084"/>
                    </a:cubicBezTo>
                    <a:cubicBezTo>
                      <a:pt x="655320" y="1047818"/>
                      <a:pt x="704497" y="1228067"/>
                      <a:pt x="791187" y="1384760"/>
                    </a:cubicBezTo>
                    <a:lnTo>
                      <a:pt x="224099" y="1712168"/>
                    </a:lnTo>
                    <a:cubicBezTo>
                      <a:pt x="81066" y="1459381"/>
                      <a:pt x="0" y="1167199"/>
                      <a:pt x="0" y="856084"/>
                    </a:cubicBezTo>
                    <a:cubicBezTo>
                      <a:pt x="0" y="544969"/>
                      <a:pt x="81066" y="252787"/>
                      <a:pt x="22410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70C0"/>
                  </a:gs>
                  <a:gs pos="30000">
                    <a:srgbClr val="00B0F0"/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4516869" y="3623536"/>
              <a:ext cx="71045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30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days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572962" y="1855696"/>
              <a:ext cx="75373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24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hours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04164" y="3953161"/>
              <a:ext cx="181331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4C8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Product Backlog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Sample text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057400" y="5863816"/>
              <a:ext cx="16321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4C8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Sprint Backlog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Sample text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419600" y="5604736"/>
              <a:ext cx="9496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r>
                <a:rPr lang="en-US" sz="2400" dirty="0" smtClean="0">
                  <a:solidFill>
                    <a:srgbClr val="0094C8"/>
                  </a:solidFill>
                  <a:latin typeface="Calibri"/>
                </a:rPr>
                <a:t>Sprint</a:t>
              </a:r>
              <a:endParaRPr 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29200" y="1261336"/>
              <a:ext cx="1422184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94C8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Daily 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4C8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Scrum</a:t>
              </a:r>
            </a:p>
            <a:p>
              <a:pPr marL="236538" marR="0" lvl="0" indent="-1762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Sample text</a:t>
              </a:r>
            </a:p>
            <a:p>
              <a:pPr marL="236538" marR="0" lvl="0" indent="-1762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Sample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text</a:t>
              </a:r>
            </a:p>
            <a:p>
              <a:pPr marL="236538" marR="0" lvl="0" indent="-1762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999481" y="5941856"/>
              <a:ext cx="1828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4C8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Working increment of the product</a:t>
              </a:r>
            </a:p>
          </p:txBody>
        </p:sp>
        <p:grpSp>
          <p:nvGrpSpPr>
            <p:cNvPr id="56" name="Group 128"/>
            <p:cNvGrpSpPr/>
            <p:nvPr/>
          </p:nvGrpSpPr>
          <p:grpSpPr>
            <a:xfrm>
              <a:off x="7227446" y="4566811"/>
              <a:ext cx="1245663" cy="1341477"/>
              <a:chOff x="4953000" y="580506"/>
              <a:chExt cx="1447241" cy="1558560"/>
            </a:xfrm>
          </p:grpSpPr>
          <p:sp>
            <p:nvSpPr>
              <p:cNvPr id="57" name="Rectangle 24"/>
              <p:cNvSpPr/>
              <p:nvPr/>
            </p:nvSpPr>
            <p:spPr>
              <a:xfrm>
                <a:off x="4953000" y="664131"/>
                <a:ext cx="1257878" cy="1474935"/>
              </a:xfrm>
              <a:custGeom>
                <a:avLst/>
                <a:gdLst/>
                <a:ahLst/>
                <a:cxnLst/>
                <a:rect l="l" t="t" r="r" b="b"/>
                <a:pathLst>
                  <a:path w="867373" h="1017045">
                    <a:moveTo>
                      <a:pt x="579876" y="0"/>
                    </a:moveTo>
                    <a:lnTo>
                      <a:pt x="867373" y="1017045"/>
                    </a:lnTo>
                    <a:lnTo>
                      <a:pt x="0" y="91914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0C0"/>
                  </a:gs>
                  <a:gs pos="100000">
                    <a:srgbClr val="00B0F0"/>
                  </a:gs>
                </a:gsLst>
                <a:lin ang="16200000" scaled="1"/>
                <a:tileRect/>
              </a:gradFill>
              <a:ln w="9525" cap="flat" cmpd="sng" algn="ctr">
                <a:solidFill>
                  <a:srgbClr val="003192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Rectangle 27"/>
              <p:cNvSpPr/>
              <p:nvPr/>
            </p:nvSpPr>
            <p:spPr>
              <a:xfrm rot="20652935">
                <a:off x="5997085" y="580506"/>
                <a:ext cx="403156" cy="1536322"/>
              </a:xfrm>
              <a:custGeom>
                <a:avLst/>
                <a:gdLst/>
                <a:ahLst/>
                <a:cxnLst/>
                <a:rect l="l" t="t" r="r" b="b"/>
                <a:pathLst>
                  <a:path w="277997" h="1059375">
                    <a:moveTo>
                      <a:pt x="0" y="0"/>
                    </a:moveTo>
                    <a:lnTo>
                      <a:pt x="277997" y="890521"/>
                    </a:lnTo>
                    <a:lnTo>
                      <a:pt x="0" y="10593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4282"/>
                  </a:gs>
                  <a:gs pos="45000">
                    <a:srgbClr val="0070C0"/>
                  </a:gs>
                  <a:gs pos="100000">
                    <a:srgbClr val="00B0F0"/>
                  </a:gs>
                </a:gsLst>
                <a:lin ang="0" scaled="1"/>
                <a:tileRect/>
              </a:gradFill>
              <a:ln w="9525" cap="flat" cmpd="sng" algn="ctr">
                <a:solidFill>
                  <a:srgbClr val="003192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1362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22950</TotalTime>
  <Words>262</Words>
  <Application>Microsoft Office PowerPoint</Application>
  <PresentationFormat>全屏显示(4:3)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123</cp:lastModifiedBy>
  <cp:revision>1346</cp:revision>
  <dcterms:created xsi:type="dcterms:W3CDTF">2009-02-11T05:37:22Z</dcterms:created>
  <dcterms:modified xsi:type="dcterms:W3CDTF">2016-04-18T06:49:08Z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