
<file path=[Content_Types].xml><?xml version="1.0" encoding="utf-8"?>
<Types xmlns="http://schemas.openxmlformats.org/package/2006/content-types">
  <Default Extension="wdp" ContentType="image/vnd.ms-photo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33" r:id="rId3"/>
    <p:sldId id="434" r:id="rId4"/>
    <p:sldId id="435" r:id="rId5"/>
    <p:sldId id="436" r:id="rId6"/>
    <p:sldId id="437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1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hyperlink" Target="http://www.1ppt.com/tubiao/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641696" y="1268760"/>
            <a:ext cx="8106768" cy="4841447"/>
            <a:chOff x="656232" y="1608160"/>
            <a:chExt cx="8106768" cy="4841447"/>
          </a:xfrm>
        </p:grpSpPr>
        <p:grpSp>
          <p:nvGrpSpPr>
            <p:cNvPr id="2" name="Group 43"/>
            <p:cNvGrpSpPr/>
            <p:nvPr/>
          </p:nvGrpSpPr>
          <p:grpSpPr>
            <a:xfrm>
              <a:off x="2291555" y="3118342"/>
              <a:ext cx="4654154" cy="1606058"/>
              <a:chOff x="2181544" y="2374902"/>
              <a:chExt cx="4654154" cy="1739898"/>
            </a:xfrm>
          </p:grpSpPr>
          <p:sp>
            <p:nvSpPr>
              <p:cNvPr id="3" name="Oval 7"/>
              <p:cNvSpPr/>
              <p:nvPr/>
            </p:nvSpPr>
            <p:spPr>
              <a:xfrm>
                <a:off x="5817692" y="2374902"/>
                <a:ext cx="1018006" cy="173989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" name="Oval 6"/>
              <p:cNvSpPr/>
              <p:nvPr/>
            </p:nvSpPr>
            <p:spPr>
              <a:xfrm>
                <a:off x="5915578" y="2473516"/>
                <a:ext cx="822235" cy="154267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Oval 11"/>
              <p:cNvSpPr/>
              <p:nvPr/>
            </p:nvSpPr>
            <p:spPr>
              <a:xfrm>
                <a:off x="5094249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Oval 11"/>
              <p:cNvSpPr/>
              <p:nvPr/>
            </p:nvSpPr>
            <p:spPr>
              <a:xfrm>
                <a:off x="4371042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100000">
                    <a:srgbClr val="00B0F0">
                      <a:lumMod val="65000"/>
                      <a:lumOff val="35000"/>
                    </a:srgb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Oval 11"/>
              <p:cNvSpPr/>
              <p:nvPr/>
            </p:nvSpPr>
            <p:spPr>
              <a:xfrm>
                <a:off x="3635235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79646">
                      <a:lumMod val="75000"/>
                    </a:srgbClr>
                  </a:gs>
                  <a:gs pos="100000">
                    <a:srgbClr val="FFE917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Oval 11"/>
              <p:cNvSpPr/>
              <p:nvPr/>
            </p:nvSpPr>
            <p:spPr>
              <a:xfrm>
                <a:off x="2902797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11F1F"/>
                  </a:gs>
                  <a:gs pos="100000">
                    <a:srgbClr val="FF5151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Oval 11"/>
              <p:cNvSpPr/>
              <p:nvPr/>
            </p:nvSpPr>
            <p:spPr>
              <a:xfrm>
                <a:off x="2181544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69A26"/>
                  </a:gs>
                  <a:gs pos="100000">
                    <a:srgbClr val="4DDB5E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0" name="Group 44"/>
            <p:cNvGrpSpPr/>
            <p:nvPr/>
          </p:nvGrpSpPr>
          <p:grpSpPr>
            <a:xfrm>
              <a:off x="976570" y="1608160"/>
              <a:ext cx="1993710" cy="1371601"/>
              <a:chOff x="54591" y="1468642"/>
              <a:chExt cx="2986668" cy="1371601"/>
            </a:xfrm>
          </p:grpSpPr>
          <p:sp>
            <p:nvSpPr>
              <p:cNvPr id="11" name="Rectangle 45"/>
              <p:cNvSpPr/>
              <p:nvPr/>
            </p:nvSpPr>
            <p:spPr>
              <a:xfrm>
                <a:off x="54591" y="1468642"/>
                <a:ext cx="2986668" cy="365760"/>
              </a:xfrm>
              <a:prstGeom prst="rect">
                <a:avLst/>
              </a:prstGeom>
              <a:gradFill flip="none" rotWithShape="1">
                <a:gsLst>
                  <a:gs pos="100000">
                    <a:sysClr val="window" lastClr="FFFFFF">
                      <a:alpha val="0"/>
                    </a:sysClr>
                  </a:gs>
                  <a:gs pos="52000">
                    <a:srgbClr val="F86969"/>
                  </a:gs>
                  <a:gs pos="0">
                    <a:srgbClr val="F63C3C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Sample Text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2" name="Rectangle 46"/>
              <p:cNvSpPr/>
              <p:nvPr/>
            </p:nvSpPr>
            <p:spPr>
              <a:xfrm>
                <a:off x="54591" y="1834403"/>
                <a:ext cx="2863908" cy="100584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0" tIns="45720" rIns="0" bIns="0" rtlCol="0" anchor="t"/>
              <a:lstStyle/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here.`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" name="Group 47"/>
            <p:cNvGrpSpPr/>
            <p:nvPr/>
          </p:nvGrpSpPr>
          <p:grpSpPr>
            <a:xfrm>
              <a:off x="6312090" y="1608160"/>
              <a:ext cx="1993710" cy="1371601"/>
              <a:chOff x="54591" y="1468642"/>
              <a:chExt cx="2986668" cy="1371601"/>
            </a:xfrm>
          </p:grpSpPr>
          <p:sp>
            <p:nvSpPr>
              <p:cNvPr id="14" name="Rectangle 48"/>
              <p:cNvSpPr/>
              <p:nvPr/>
            </p:nvSpPr>
            <p:spPr>
              <a:xfrm>
                <a:off x="54591" y="1468642"/>
                <a:ext cx="2986668" cy="365760"/>
              </a:xfrm>
              <a:prstGeom prst="rect">
                <a:avLst/>
              </a:prstGeom>
              <a:gradFill flip="none" rotWithShape="1">
                <a:gsLst>
                  <a:gs pos="54000">
                    <a:srgbClr val="36C150"/>
                  </a:gs>
                  <a:gs pos="100000">
                    <a:sysClr val="window" lastClr="FFFFFF">
                      <a:alpha val="0"/>
                    </a:sysClr>
                  </a:gs>
                  <a:gs pos="0">
                    <a:srgbClr val="1DD941">
                      <a:lumMod val="85000"/>
                    </a:srgbClr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Sample Text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5" name="Rectangle 49"/>
              <p:cNvSpPr/>
              <p:nvPr/>
            </p:nvSpPr>
            <p:spPr>
              <a:xfrm>
                <a:off x="54591" y="1834403"/>
                <a:ext cx="2802564" cy="100584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0" tIns="45720" rIns="0" bIns="0" rtlCol="0" anchor="t"/>
              <a:lstStyle/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" name="Group 50"/>
            <p:cNvGrpSpPr/>
            <p:nvPr/>
          </p:nvGrpSpPr>
          <p:grpSpPr>
            <a:xfrm>
              <a:off x="6312090" y="5078006"/>
              <a:ext cx="1993710" cy="1371601"/>
              <a:chOff x="54591" y="1468642"/>
              <a:chExt cx="2986668" cy="1371601"/>
            </a:xfrm>
          </p:grpSpPr>
          <p:sp>
            <p:nvSpPr>
              <p:cNvPr id="17" name="Rectangle 51"/>
              <p:cNvSpPr/>
              <p:nvPr/>
            </p:nvSpPr>
            <p:spPr>
              <a:xfrm>
                <a:off x="54591" y="1468642"/>
                <a:ext cx="2986668" cy="365760"/>
              </a:xfrm>
              <a:prstGeom prst="rect">
                <a:avLst/>
              </a:prstGeom>
              <a:gradFill flip="none" rotWithShape="1">
                <a:gsLst>
                  <a:gs pos="53000">
                    <a:srgbClr val="46C6F4"/>
                  </a:gs>
                  <a:gs pos="100000">
                    <a:sysClr val="window" lastClr="FFFFFF">
                      <a:alpha val="0"/>
                    </a:sysClr>
                  </a:gs>
                  <a:gs pos="0">
                    <a:srgbClr val="00B0F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Sample Text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8" name="Rectangle 52"/>
              <p:cNvSpPr/>
              <p:nvPr/>
            </p:nvSpPr>
            <p:spPr>
              <a:xfrm>
                <a:off x="54591" y="1834403"/>
                <a:ext cx="2884987" cy="100584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0" tIns="45720" rIns="0" bIns="0" rtlCol="0" anchor="t"/>
              <a:lstStyle/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" name="Group 57"/>
            <p:cNvGrpSpPr/>
            <p:nvPr/>
          </p:nvGrpSpPr>
          <p:grpSpPr>
            <a:xfrm>
              <a:off x="976570" y="5078006"/>
              <a:ext cx="1993710" cy="1371601"/>
              <a:chOff x="6735612" y="498086"/>
              <a:chExt cx="1993710" cy="1371601"/>
            </a:xfrm>
          </p:grpSpPr>
          <p:sp>
            <p:nvSpPr>
              <p:cNvPr id="20" name="Rectangle 55"/>
              <p:cNvSpPr/>
              <p:nvPr/>
            </p:nvSpPr>
            <p:spPr>
              <a:xfrm>
                <a:off x="6735612" y="498086"/>
                <a:ext cx="1993710" cy="365760"/>
              </a:xfrm>
              <a:prstGeom prst="rect">
                <a:avLst/>
              </a:prstGeom>
              <a:gradFill flip="none" rotWithShape="1">
                <a:gsLst>
                  <a:gs pos="100000">
                    <a:sysClr val="window" lastClr="FFFFFF">
                      <a:alpha val="0"/>
                    </a:sysClr>
                  </a:gs>
                  <a:gs pos="60000">
                    <a:srgbClr val="FCD250"/>
                  </a:gs>
                  <a:gs pos="0">
                    <a:srgbClr val="FABE0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Sample Text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1" name="Rectangle 56"/>
              <p:cNvSpPr/>
              <p:nvPr/>
            </p:nvSpPr>
            <p:spPr>
              <a:xfrm>
                <a:off x="6735612" y="863847"/>
                <a:ext cx="1870814" cy="100584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0" tIns="45720" rIns="0" bIns="0" rtlCol="0" anchor="t"/>
              <a:lstStyle/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text. 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76530" marR="0" lvl="0" indent="-17653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Insert your desired text here.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2" name="Right Arrow 62"/>
            <p:cNvSpPr/>
            <p:nvPr/>
          </p:nvSpPr>
          <p:spPr>
            <a:xfrm>
              <a:off x="656232" y="3555199"/>
              <a:ext cx="1447800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63500" dist="38100" dir="5400000" algn="t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Helvetica Neue"/>
                  <a:ea typeface="ヒラギノ角ゴ ProN W3" charset="-128"/>
                </a:rPr>
                <a:t>Example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sp>
          <p:nvSpPr>
            <p:cNvPr id="23" name="Right Arrow 63"/>
            <p:cNvSpPr/>
            <p:nvPr/>
          </p:nvSpPr>
          <p:spPr>
            <a:xfrm>
              <a:off x="7315200" y="3555199"/>
              <a:ext cx="1447800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63500" dist="38100" dir="5400000" algn="t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Helvetica Neue"/>
                  <a:ea typeface="ヒラギノ角ゴ ProN W3" charset="-128"/>
                </a:rPr>
                <a:t>Example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609600" y="853964"/>
            <a:ext cx="8182968" cy="5410200"/>
            <a:chOff x="609600" y="1043136"/>
            <a:chExt cx="8182968" cy="5410200"/>
          </a:xfrm>
        </p:grpSpPr>
        <p:sp>
          <p:nvSpPr>
            <p:cNvPr id="2" name="Oval 29"/>
            <p:cNvSpPr/>
            <p:nvPr/>
          </p:nvSpPr>
          <p:spPr>
            <a:xfrm>
              <a:off x="4322832" y="3911440"/>
              <a:ext cx="3525768" cy="664192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3" name="Group 43"/>
            <p:cNvGrpSpPr/>
            <p:nvPr/>
          </p:nvGrpSpPr>
          <p:grpSpPr>
            <a:xfrm>
              <a:off x="2286774" y="2866078"/>
              <a:ext cx="4654154" cy="1606058"/>
              <a:chOff x="2181544" y="2374902"/>
              <a:chExt cx="4654154" cy="1739898"/>
            </a:xfrm>
          </p:grpSpPr>
          <p:sp>
            <p:nvSpPr>
              <p:cNvPr id="4" name="Oval 7"/>
              <p:cNvSpPr/>
              <p:nvPr/>
            </p:nvSpPr>
            <p:spPr>
              <a:xfrm>
                <a:off x="5817692" y="2374902"/>
                <a:ext cx="1018006" cy="173989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" name="Oval 6"/>
              <p:cNvSpPr/>
              <p:nvPr/>
            </p:nvSpPr>
            <p:spPr>
              <a:xfrm>
                <a:off x="5915578" y="2473516"/>
                <a:ext cx="822235" cy="154267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Oval 11"/>
              <p:cNvSpPr/>
              <p:nvPr/>
            </p:nvSpPr>
            <p:spPr>
              <a:xfrm>
                <a:off x="5094249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Oval 11"/>
              <p:cNvSpPr/>
              <p:nvPr/>
            </p:nvSpPr>
            <p:spPr>
              <a:xfrm>
                <a:off x="4371042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100000">
                    <a:srgbClr val="00B0F0">
                      <a:lumMod val="65000"/>
                      <a:lumOff val="35000"/>
                    </a:srgb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Oval 11"/>
              <p:cNvSpPr/>
              <p:nvPr/>
            </p:nvSpPr>
            <p:spPr>
              <a:xfrm>
                <a:off x="3635235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Oval 11"/>
              <p:cNvSpPr/>
              <p:nvPr/>
            </p:nvSpPr>
            <p:spPr>
              <a:xfrm>
                <a:off x="2902797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A11F1F"/>
                  </a:gs>
                  <a:gs pos="100000">
                    <a:srgbClr val="FF5151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Oval 11"/>
              <p:cNvSpPr/>
              <p:nvPr/>
            </p:nvSpPr>
            <p:spPr>
              <a:xfrm>
                <a:off x="2181544" y="2374902"/>
                <a:ext cx="1243597" cy="173989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23"/>
            <p:cNvGrpSpPr/>
            <p:nvPr/>
          </p:nvGrpSpPr>
          <p:grpSpPr>
            <a:xfrm>
              <a:off x="609600" y="5005537"/>
              <a:ext cx="5760038" cy="1447799"/>
              <a:chOff x="54591" y="1468642"/>
              <a:chExt cx="8628798" cy="1447799"/>
            </a:xfrm>
          </p:grpSpPr>
          <p:sp>
            <p:nvSpPr>
              <p:cNvPr id="12" name="Rectangle 24"/>
              <p:cNvSpPr/>
              <p:nvPr/>
            </p:nvSpPr>
            <p:spPr>
              <a:xfrm>
                <a:off x="54591" y="1468642"/>
                <a:ext cx="8628798" cy="365760"/>
              </a:xfrm>
              <a:prstGeom prst="rect">
                <a:avLst/>
              </a:prstGeom>
              <a:gradFill flip="none" rotWithShape="1">
                <a:gsLst>
                  <a:gs pos="100000">
                    <a:sysClr val="window" lastClr="FFFFFF">
                      <a:alpha val="0"/>
                    </a:sysClr>
                  </a:gs>
                  <a:gs pos="52000">
                    <a:srgbClr val="F86969"/>
                  </a:gs>
                  <a:gs pos="0">
                    <a:srgbClr val="F63C3C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Sample Text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" name="Rectangle 25"/>
              <p:cNvSpPr/>
              <p:nvPr/>
            </p:nvSpPr>
            <p:spPr>
              <a:xfrm>
                <a:off x="54591" y="1834402"/>
                <a:ext cx="8628798" cy="1082039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91440" rIns="9144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own text here.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own text here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own text here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own text here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. 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own text here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Group 26"/>
            <p:cNvGrpSpPr/>
            <p:nvPr/>
          </p:nvGrpSpPr>
          <p:grpSpPr>
            <a:xfrm>
              <a:off x="3026286" y="1043136"/>
              <a:ext cx="5760720" cy="1447800"/>
              <a:chOff x="54591" y="1468642"/>
              <a:chExt cx="2986668" cy="1447800"/>
            </a:xfrm>
          </p:grpSpPr>
          <p:sp>
            <p:nvSpPr>
              <p:cNvPr id="15" name="Rectangle 27"/>
              <p:cNvSpPr/>
              <p:nvPr/>
            </p:nvSpPr>
            <p:spPr>
              <a:xfrm>
                <a:off x="54591" y="1468642"/>
                <a:ext cx="2986668" cy="365760"/>
              </a:xfrm>
              <a:prstGeom prst="rect">
                <a:avLst/>
              </a:prstGeom>
              <a:gradFill flip="none" rotWithShape="1">
                <a:gsLst>
                  <a:gs pos="53000">
                    <a:srgbClr val="46C6F4"/>
                  </a:gs>
                  <a:gs pos="100000">
                    <a:sysClr val="window" lastClr="FFFFFF">
                      <a:alpha val="0"/>
                    </a:sysClr>
                  </a:gs>
                  <a:gs pos="0">
                    <a:srgbClr val="00B0F0"/>
                  </a:gs>
                </a:gsLst>
                <a:lin ang="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Sample Text</a:t>
                </a:r>
                <a:endPara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" name="Rectangle 28"/>
              <p:cNvSpPr/>
              <p:nvPr/>
            </p:nvSpPr>
            <p:spPr>
              <a:xfrm>
                <a:off x="54591" y="1834402"/>
                <a:ext cx="2884987" cy="1082040"/>
              </a:xfrm>
              <a:prstGeom prst="rect">
                <a:avLst/>
              </a:prstGeom>
              <a:noFill/>
              <a:ln w="12700" cap="flat" cmpd="sng" algn="ctr">
                <a:noFill/>
                <a:prstDash val="solid"/>
              </a:ln>
              <a:effectLst/>
            </p:spPr>
            <p:txBody>
              <a:bodyPr lIns="91440" tIns="91440" rIns="91440" bIns="0" rtlCol="0" anchor="t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This is a sample text, insert your own text here. This is a sample text, insert your own text here. This is a sample text, insert your own text here. This is a sample text, insert your own text here. This is a sample text, insert your own text here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>
                        <a:lumMod val="85000"/>
                        <a:lumOff val="1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85000"/>
                      <a:lumOff val="1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" name="Right Arrow 2"/>
            <p:cNvSpPr/>
            <p:nvPr/>
          </p:nvSpPr>
          <p:spPr>
            <a:xfrm>
              <a:off x="685800" y="3313106"/>
              <a:ext cx="1447800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63500" dist="38100" dir="5400000" algn="t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Helvetica Neue"/>
                  <a:ea typeface="ヒラギノ角ゴ ProN W3" charset="-128"/>
                </a:rPr>
                <a:t>Example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sp>
          <p:nvSpPr>
            <p:cNvPr id="18" name="Right Arrow 32"/>
            <p:cNvSpPr/>
            <p:nvPr/>
          </p:nvSpPr>
          <p:spPr>
            <a:xfrm>
              <a:off x="7344768" y="3313106"/>
              <a:ext cx="1447800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>
                    <a:outerShdw blurRad="63500" dist="38100" dir="5400000" algn="t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Helvetica Neue"/>
                  <a:ea typeface="ヒラギノ角ゴ ProN W3" charset="-128"/>
                </a:rPr>
                <a:t>Example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694981" y="836712"/>
            <a:ext cx="8125491" cy="5272605"/>
            <a:chOff x="718895" y="1143000"/>
            <a:chExt cx="8125491" cy="5272605"/>
          </a:xfrm>
        </p:grpSpPr>
        <p:grpSp>
          <p:nvGrpSpPr>
            <p:cNvPr id="2" name="Group 14"/>
            <p:cNvGrpSpPr/>
            <p:nvPr/>
          </p:nvGrpSpPr>
          <p:grpSpPr>
            <a:xfrm>
              <a:off x="6786290" y="2151968"/>
              <a:ext cx="2058096" cy="3706731"/>
              <a:chOff x="6376921" y="2667000"/>
              <a:chExt cx="2058096" cy="3706731"/>
            </a:xfrm>
          </p:grpSpPr>
          <p:sp>
            <p:nvSpPr>
              <p:cNvPr id="3" name="Oval 59"/>
              <p:cNvSpPr/>
              <p:nvPr/>
            </p:nvSpPr>
            <p:spPr>
              <a:xfrm rot="20991911">
                <a:off x="6456738" y="5381112"/>
                <a:ext cx="1978279" cy="99212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4" name="Group 10"/>
              <p:cNvGrpSpPr/>
              <p:nvPr/>
            </p:nvGrpSpPr>
            <p:grpSpPr>
              <a:xfrm>
                <a:off x="6376921" y="2667000"/>
                <a:ext cx="1524844" cy="3706731"/>
                <a:chOff x="6476996" y="2426981"/>
                <a:chExt cx="1524844" cy="3706731"/>
              </a:xfrm>
              <a:effectLst/>
            </p:grpSpPr>
            <p:sp>
              <p:nvSpPr>
                <p:cNvPr id="5" name="Oval 7"/>
                <p:cNvSpPr/>
                <p:nvPr/>
              </p:nvSpPr>
              <p:spPr>
                <a:xfrm rot="16200000">
                  <a:off x="6756152" y="2147825"/>
                  <a:ext cx="966528" cy="1524840"/>
                </a:xfrm>
                <a:prstGeom prst="ellipse">
                  <a:avLst/>
                </a:prstGeom>
                <a:solidFill>
                  <a:srgbClr val="11AF2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" name="Oval 6"/>
                <p:cNvSpPr/>
                <p:nvPr/>
              </p:nvSpPr>
              <p:spPr>
                <a:xfrm rot="16200000">
                  <a:off x="6849090" y="2234251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96B15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" name="Oval 11"/>
                <p:cNvSpPr/>
                <p:nvPr/>
              </p:nvSpPr>
              <p:spPr>
                <a:xfrm rot="16200000">
                  <a:off x="6649064" y="272759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9FF7A9"/>
                    </a:gs>
                    <a:gs pos="0">
                      <a:srgbClr val="16E02E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" name="Oval 11"/>
                <p:cNvSpPr/>
                <p:nvPr/>
              </p:nvSpPr>
              <p:spPr>
                <a:xfrm rot="16200000">
                  <a:off x="6649064" y="3414231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52F065"/>
                    </a:gs>
                    <a:gs pos="0">
                      <a:srgbClr val="11AF24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" name="Oval 11"/>
                <p:cNvSpPr/>
                <p:nvPr/>
              </p:nvSpPr>
              <p:spPr>
                <a:xfrm rot="16200000">
                  <a:off x="6649063" y="40991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9EB32"/>
                    </a:gs>
                    <a:gs pos="0">
                      <a:srgbClr val="0E961E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" name="Oval 11"/>
                <p:cNvSpPr/>
                <p:nvPr/>
              </p:nvSpPr>
              <p:spPr>
                <a:xfrm rot="16200000">
                  <a:off x="6649064" y="4780936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12CC28"/>
                    </a:gs>
                    <a:gs pos="0">
                      <a:srgbClr val="0C821A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1" name="Group 13"/>
            <p:cNvGrpSpPr/>
            <p:nvPr/>
          </p:nvGrpSpPr>
          <p:grpSpPr>
            <a:xfrm>
              <a:off x="3906954" y="2138813"/>
              <a:ext cx="2086529" cy="3719886"/>
              <a:chOff x="3823798" y="2653352"/>
              <a:chExt cx="2086529" cy="3719886"/>
            </a:xfrm>
          </p:grpSpPr>
          <p:sp>
            <p:nvSpPr>
              <p:cNvPr id="12" name="Oval 58"/>
              <p:cNvSpPr/>
              <p:nvPr/>
            </p:nvSpPr>
            <p:spPr>
              <a:xfrm rot="20991911">
                <a:off x="3932048" y="5381112"/>
                <a:ext cx="1978279" cy="99212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3" name="Group 9"/>
              <p:cNvGrpSpPr/>
              <p:nvPr/>
            </p:nvGrpSpPr>
            <p:grpSpPr>
              <a:xfrm>
                <a:off x="3823798" y="2653352"/>
                <a:ext cx="1524844" cy="3706731"/>
                <a:chOff x="3886195" y="2413333"/>
                <a:chExt cx="1524844" cy="3706731"/>
              </a:xfrm>
              <a:effectLst/>
            </p:grpSpPr>
            <p:sp>
              <p:nvSpPr>
                <p:cNvPr id="14" name="Oval 32"/>
                <p:cNvSpPr/>
                <p:nvPr/>
              </p:nvSpPr>
              <p:spPr>
                <a:xfrm rot="16200000">
                  <a:off x="4165351" y="2134177"/>
                  <a:ext cx="966528" cy="1524840"/>
                </a:xfrm>
                <a:prstGeom prst="ellipse">
                  <a:avLst/>
                </a:prstGeom>
                <a:solidFill>
                  <a:srgbClr val="EB3D3D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" name="Oval 33"/>
                <p:cNvSpPr/>
                <p:nvPr/>
              </p:nvSpPr>
              <p:spPr>
                <a:xfrm rot="16200000">
                  <a:off x="4258289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11919"/>
                    </a:gs>
                    <a:gs pos="100000">
                      <a:srgbClr val="FF4F4F"/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" name="Oval 11"/>
                <p:cNvSpPr/>
                <p:nvPr/>
              </p:nvSpPr>
              <p:spPr>
                <a:xfrm rot="16200000">
                  <a:off x="4058263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E5858"/>
                    </a:gs>
                    <a:gs pos="100000">
                      <a:srgbClr val="FFAFAF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Oval 11"/>
                <p:cNvSpPr/>
                <p:nvPr/>
              </p:nvSpPr>
              <p:spPr>
                <a:xfrm rot="16200000">
                  <a:off x="4058263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EB3D3D"/>
                    </a:gs>
                    <a:gs pos="100000">
                      <a:srgbClr val="FF7D7D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Oval 11"/>
                <p:cNvSpPr/>
                <p:nvPr/>
              </p:nvSpPr>
              <p:spPr>
                <a:xfrm rot="16200000">
                  <a:off x="4058262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BE2424"/>
                    </a:gs>
                    <a:gs pos="100000">
                      <a:srgbClr val="FF4F4F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Oval 11"/>
                <p:cNvSpPr/>
                <p:nvPr/>
              </p:nvSpPr>
              <p:spPr>
                <a:xfrm rot="16200000">
                  <a:off x="4058263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941C1C"/>
                    </a:gs>
                    <a:gs pos="100000">
                      <a:srgbClr val="FF2F2F"/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0" name="Group 12"/>
            <p:cNvGrpSpPr/>
            <p:nvPr/>
          </p:nvGrpSpPr>
          <p:grpSpPr>
            <a:xfrm>
              <a:off x="952043" y="2138813"/>
              <a:ext cx="2162103" cy="3719886"/>
              <a:chOff x="1270675" y="2653352"/>
              <a:chExt cx="2162103" cy="3719886"/>
            </a:xfrm>
          </p:grpSpPr>
          <p:sp>
            <p:nvSpPr>
              <p:cNvPr id="21" name="Oval 57"/>
              <p:cNvSpPr/>
              <p:nvPr/>
            </p:nvSpPr>
            <p:spPr>
              <a:xfrm rot="20991911">
                <a:off x="1454499" y="5381112"/>
                <a:ext cx="1978279" cy="992126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2" name="Group 8"/>
              <p:cNvGrpSpPr/>
              <p:nvPr/>
            </p:nvGrpSpPr>
            <p:grpSpPr>
              <a:xfrm>
                <a:off x="1270675" y="2653352"/>
                <a:ext cx="1524844" cy="3706731"/>
                <a:chOff x="1370750" y="2413333"/>
                <a:chExt cx="1524844" cy="3706731"/>
              </a:xfrm>
              <a:effectLst/>
            </p:grpSpPr>
            <p:sp>
              <p:nvSpPr>
                <p:cNvPr id="23" name="Oval 40"/>
                <p:cNvSpPr/>
                <p:nvPr/>
              </p:nvSpPr>
              <p:spPr>
                <a:xfrm rot="16200000">
                  <a:off x="1649906" y="2134177"/>
                  <a:ext cx="966528" cy="1524840"/>
                </a:xfrm>
                <a:prstGeom prst="ellipse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Oval 41"/>
                <p:cNvSpPr/>
                <p:nvPr/>
              </p:nvSpPr>
              <p:spPr>
                <a:xfrm rot="16200000">
                  <a:off x="1742844" y="2220603"/>
                  <a:ext cx="780656" cy="135199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ysClr val="windowText" lastClr="000000">
                        <a:lumMod val="85000"/>
                        <a:lumOff val="15000"/>
                      </a:sysClr>
                    </a:gs>
                    <a:gs pos="100000">
                      <a:sysClr val="windowText" lastClr="000000">
                        <a:lumMod val="50000"/>
                        <a:lumOff val="50000"/>
                      </a:sysClr>
                    </a:gs>
                  </a:gsLst>
                  <a:lin ang="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Oval 11"/>
                <p:cNvSpPr/>
                <p:nvPr/>
              </p:nvSpPr>
              <p:spPr>
                <a:xfrm rot="16200000">
                  <a:off x="1542818" y="2713947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43000"/>
                      </a:sysClr>
                    </a:gs>
                    <a:gs pos="100000">
                      <a:sysClr val="window" lastClr="FFFFFF">
                        <a:lumMod val="86000"/>
                      </a:sysClr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Oval 11"/>
                <p:cNvSpPr/>
                <p:nvPr/>
              </p:nvSpPr>
              <p:spPr>
                <a:xfrm rot="16200000">
                  <a:off x="1542818" y="3400583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35000"/>
                      </a:sysClr>
                    </a:gs>
                    <a:gs pos="100000">
                      <a:sysClr val="window" lastClr="FFFFFF">
                        <a:lumMod val="80000"/>
                      </a:sysClr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Oval 11"/>
                <p:cNvSpPr/>
                <p:nvPr/>
              </p:nvSpPr>
              <p:spPr>
                <a:xfrm rot="16200000">
                  <a:off x="1542817" y="4085535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25000"/>
                      </a:sysClr>
                    </a:gs>
                    <a:gs pos="100000">
                      <a:sysClr val="window" lastClr="FFFFFF">
                        <a:lumMod val="74000"/>
                      </a:sysClr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Oval 11"/>
                <p:cNvSpPr/>
                <p:nvPr/>
              </p:nvSpPr>
              <p:spPr>
                <a:xfrm rot="16200000">
                  <a:off x="1542818" y="4767288"/>
                  <a:ext cx="1180712" cy="15248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52142" h="2031670">
                      <a:moveTo>
                        <a:pt x="594360" y="0"/>
                      </a:moveTo>
                      <a:lnTo>
                        <a:pt x="1452142" y="0"/>
                      </a:lnTo>
                      <a:cubicBezTo>
                        <a:pt x="1123886" y="0"/>
                        <a:pt x="857782" y="454805"/>
                        <a:pt x="857782" y="1015835"/>
                      </a:cubicBezTo>
                      <a:cubicBezTo>
                        <a:pt x="857782" y="1576865"/>
                        <a:pt x="1123886" y="2031670"/>
                        <a:pt x="1452142" y="2031670"/>
                      </a:cubicBezTo>
                      <a:lnTo>
                        <a:pt x="594360" y="2031670"/>
                      </a:lnTo>
                      <a:cubicBezTo>
                        <a:pt x="266104" y="2031670"/>
                        <a:pt x="0" y="1576865"/>
                        <a:pt x="0" y="1015835"/>
                      </a:cubicBezTo>
                      <a:cubicBezTo>
                        <a:pt x="0" y="454805"/>
                        <a:pt x="266104" y="0"/>
                        <a:pt x="59436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lumMod val="20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162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29" name="Rectangle 64"/>
            <p:cNvSpPr/>
            <p:nvPr/>
          </p:nvSpPr>
          <p:spPr>
            <a:xfrm>
              <a:off x="3673806" y="6049845"/>
              <a:ext cx="1991143" cy="365760"/>
            </a:xfrm>
            <a:prstGeom prst="rect">
              <a:avLst/>
            </a:prstGeom>
            <a:gradFill flip="none" rotWithShape="1">
              <a:gsLst>
                <a:gs pos="100000">
                  <a:sysClr val="window" lastClr="FFFFFF">
                    <a:alpha val="0"/>
                  </a:sysClr>
                </a:gs>
                <a:gs pos="52000">
                  <a:srgbClr val="F86969"/>
                </a:gs>
                <a:gs pos="0">
                  <a:srgbClr val="F63C3C"/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0" name="Rectangle 67"/>
            <p:cNvSpPr/>
            <p:nvPr/>
          </p:nvSpPr>
          <p:spPr>
            <a:xfrm>
              <a:off x="718895" y="6049845"/>
              <a:ext cx="1991143" cy="365760"/>
            </a:xfrm>
            <a:prstGeom prst="rect">
              <a:avLst/>
            </a:prstGeom>
            <a:gradFill flip="none" rotWithShape="1">
              <a:gsLst>
                <a:gs pos="48000">
                  <a:srgbClr val="6F6F6F"/>
                </a:gs>
                <a:gs pos="100000">
                  <a:sysClr val="window" lastClr="FFFFFF">
                    <a:alpha val="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1" name="Rectangle 68"/>
            <p:cNvSpPr/>
            <p:nvPr/>
          </p:nvSpPr>
          <p:spPr>
            <a:xfrm>
              <a:off x="6551859" y="6049845"/>
              <a:ext cx="1993710" cy="365760"/>
            </a:xfrm>
            <a:prstGeom prst="rect">
              <a:avLst/>
            </a:prstGeom>
            <a:gradFill flip="none" rotWithShape="1">
              <a:gsLst>
                <a:gs pos="54000">
                  <a:srgbClr val="36C150"/>
                </a:gs>
                <a:gs pos="100000">
                  <a:sysClr val="window" lastClr="FFFFFF">
                    <a:alpha val="0"/>
                  </a:sysClr>
                </a:gs>
                <a:gs pos="0">
                  <a:srgbClr val="1DD941">
                    <a:lumMod val="85000"/>
                  </a:srgbClr>
                </a:gs>
              </a:gsLst>
              <a:lin ang="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Sample Text</a:t>
              </a: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2" name="Freeform 6"/>
            <p:cNvSpPr/>
            <p:nvPr/>
          </p:nvSpPr>
          <p:spPr bwMode="auto">
            <a:xfrm rot="-2700000">
              <a:off x="2133570" y="1562717"/>
              <a:ext cx="2020094" cy="202215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-1" fmla="*/ 10000 w 10000"/>
                <a:gd name="connsiteY0-2" fmla="*/ 10000 h 10000"/>
                <a:gd name="connsiteX1-3" fmla="*/ 0 w 10000"/>
                <a:gd name="connsiteY1-4" fmla="*/ 0 h 10000"/>
                <a:gd name="connsiteX0-5" fmla="*/ 10000 w 10000"/>
                <a:gd name="connsiteY0-6" fmla="*/ 10413 h 10413"/>
                <a:gd name="connsiteX1-7" fmla="*/ 0 w 10000"/>
                <a:gd name="connsiteY1-8" fmla="*/ 413 h 10413"/>
                <a:gd name="connsiteX0-9" fmla="*/ 10000 w 10000"/>
                <a:gd name="connsiteY0-10" fmla="*/ 10231 h 10231"/>
                <a:gd name="connsiteX1-11" fmla="*/ 0 w 10000"/>
                <a:gd name="connsiteY1-12" fmla="*/ 231 h 10231"/>
                <a:gd name="connsiteX0-13" fmla="*/ 10000 w 10114"/>
                <a:gd name="connsiteY0-14" fmla="*/ 10152 h 10152"/>
                <a:gd name="connsiteX1-15" fmla="*/ 0 w 10114"/>
                <a:gd name="connsiteY1-16" fmla="*/ 152 h 10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ysClr val="windowText" lastClr="000000">
                  <a:lumMod val="85000"/>
                  <a:lumOff val="15000"/>
                </a:sys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6"/>
            <p:cNvSpPr/>
            <p:nvPr/>
          </p:nvSpPr>
          <p:spPr bwMode="auto">
            <a:xfrm rot="-2700000">
              <a:off x="5192406" y="1562717"/>
              <a:ext cx="2020094" cy="2022150"/>
            </a:xfrm>
            <a:custGeom>
              <a:avLst/>
              <a:gdLst>
                <a:gd name="T0" fmla="*/ 422 w 422"/>
                <a:gd name="T1" fmla="*/ 422 h 422"/>
                <a:gd name="T2" fmla="*/ 0 w 422"/>
                <a:gd name="T3" fmla="*/ 0 h 422"/>
                <a:gd name="connsiteX0" fmla="*/ 10000 w 10000"/>
                <a:gd name="connsiteY0" fmla="*/ 10000 h 10000"/>
                <a:gd name="connsiteX1" fmla="*/ 0 w 10000"/>
                <a:gd name="connsiteY1" fmla="*/ 0 h 10000"/>
                <a:gd name="connsiteX0-1" fmla="*/ 10000 w 10000"/>
                <a:gd name="connsiteY0-2" fmla="*/ 10000 h 10000"/>
                <a:gd name="connsiteX1-3" fmla="*/ 0 w 10000"/>
                <a:gd name="connsiteY1-4" fmla="*/ 0 h 10000"/>
                <a:gd name="connsiteX0-5" fmla="*/ 10000 w 10000"/>
                <a:gd name="connsiteY0-6" fmla="*/ 10413 h 10413"/>
                <a:gd name="connsiteX1-7" fmla="*/ 0 w 10000"/>
                <a:gd name="connsiteY1-8" fmla="*/ 413 h 10413"/>
                <a:gd name="connsiteX0-9" fmla="*/ 10000 w 10000"/>
                <a:gd name="connsiteY0-10" fmla="*/ 10231 h 10231"/>
                <a:gd name="connsiteX1-11" fmla="*/ 0 w 10000"/>
                <a:gd name="connsiteY1-12" fmla="*/ 231 h 10231"/>
                <a:gd name="connsiteX0-13" fmla="*/ 10000 w 10114"/>
                <a:gd name="connsiteY0-14" fmla="*/ 10152 h 10152"/>
                <a:gd name="connsiteX1-15" fmla="*/ 0 w 10114"/>
                <a:gd name="connsiteY1-16" fmla="*/ 152 h 101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</a:cxnLst>
              <a:rect l="l" t="t" r="r" b="b"/>
              <a:pathLst>
                <a:path w="10114" h="10152">
                  <a:moveTo>
                    <a:pt x="10000" y="10152"/>
                  </a:moveTo>
                  <a:cubicBezTo>
                    <a:pt x="10954" y="4519"/>
                    <a:pt x="5821" y="-990"/>
                    <a:pt x="0" y="152"/>
                  </a:cubicBezTo>
                </a:path>
              </a:pathLst>
            </a:custGeom>
            <a:noFill/>
            <a:ln w="57150" cap="rnd">
              <a:solidFill>
                <a:sysClr val="windowText" lastClr="000000">
                  <a:lumMod val="85000"/>
                  <a:lumOff val="15000"/>
                </a:sysClr>
              </a:solidFill>
              <a:prstDash val="sysDash"/>
              <a:round/>
              <a:headEnd type="arrow"/>
              <a:tailEnd type="none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330734" y="1143000"/>
              <a:ext cx="1581138" cy="5539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Title 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11884" y="1143000"/>
              <a:ext cx="1581138" cy="55399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Text Title </a:t>
              </a:r>
              <a:r>
                <a:rPr kumimoji="0" 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Here</a:t>
              </a:r>
              <a:endPara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Sample text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53704" y="1124744"/>
            <a:ext cx="8657716" cy="4812366"/>
            <a:chOff x="353704" y="1511027"/>
            <a:chExt cx="8657716" cy="4812366"/>
          </a:xfrm>
        </p:grpSpPr>
        <p:sp>
          <p:nvSpPr>
            <p:cNvPr id="2" name="Oval 55"/>
            <p:cNvSpPr/>
            <p:nvPr/>
          </p:nvSpPr>
          <p:spPr>
            <a:xfrm>
              <a:off x="353704" y="3833599"/>
              <a:ext cx="961520" cy="5334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3" name="Oval 54"/>
            <p:cNvSpPr/>
            <p:nvPr/>
          </p:nvSpPr>
          <p:spPr>
            <a:xfrm>
              <a:off x="7066966" y="4191000"/>
              <a:ext cx="1944454" cy="5334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oup 21"/>
            <p:cNvGrpSpPr/>
            <p:nvPr/>
          </p:nvGrpSpPr>
          <p:grpSpPr>
            <a:xfrm rot="5400000">
              <a:off x="3573307" y="1546256"/>
              <a:ext cx="1737096" cy="4222690"/>
              <a:chOff x="1370750" y="2413333"/>
              <a:chExt cx="1524844" cy="3706731"/>
            </a:xfrm>
            <a:effectLst/>
          </p:grpSpPr>
          <p:sp>
            <p:nvSpPr>
              <p:cNvPr id="5" name="Oval 22"/>
              <p:cNvSpPr/>
              <p:nvPr/>
            </p:nvSpPr>
            <p:spPr>
              <a:xfrm rot="16200000">
                <a:off x="1649906" y="2134177"/>
                <a:ext cx="966528" cy="1524840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" name="Oval 23"/>
              <p:cNvSpPr/>
              <p:nvPr/>
            </p:nvSpPr>
            <p:spPr>
              <a:xfrm rot="16200000">
                <a:off x="1742844" y="2220603"/>
                <a:ext cx="780656" cy="135199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" name="Oval 11"/>
              <p:cNvSpPr/>
              <p:nvPr/>
            </p:nvSpPr>
            <p:spPr>
              <a:xfrm rot="16200000">
                <a:off x="1542818" y="2713947"/>
                <a:ext cx="1180712" cy="1524840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43000"/>
                    </a:sysClr>
                  </a:gs>
                  <a:gs pos="100000">
                    <a:sysClr val="window" lastClr="FFFFFF">
                      <a:lumMod val="86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Oval 11"/>
              <p:cNvSpPr/>
              <p:nvPr/>
            </p:nvSpPr>
            <p:spPr>
              <a:xfrm rot="16200000">
                <a:off x="1542818" y="3400583"/>
                <a:ext cx="1180712" cy="1524840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35000"/>
                    </a:sysClr>
                  </a:gs>
                  <a:gs pos="100000">
                    <a:sysClr val="window" lastClr="FFFFFF">
                      <a:lumMod val="8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Oval 11"/>
              <p:cNvSpPr/>
              <p:nvPr/>
            </p:nvSpPr>
            <p:spPr>
              <a:xfrm rot="16200000">
                <a:off x="1542817" y="4085535"/>
                <a:ext cx="1180712" cy="1524840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25000"/>
                    </a:sysClr>
                  </a:gs>
                  <a:gs pos="100000">
                    <a:sysClr val="window" lastClr="FFFFFF">
                      <a:lumMod val="74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Oval 11"/>
              <p:cNvSpPr/>
              <p:nvPr/>
            </p:nvSpPr>
            <p:spPr>
              <a:xfrm rot="16200000">
                <a:off x="1542818" y="4767288"/>
                <a:ext cx="1180712" cy="1524840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2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1" name="Group 28"/>
            <p:cNvGrpSpPr/>
            <p:nvPr/>
          </p:nvGrpSpPr>
          <p:grpSpPr>
            <a:xfrm>
              <a:off x="7367454" y="3078114"/>
              <a:ext cx="1343477" cy="1343477"/>
              <a:chOff x="1828800" y="2193646"/>
              <a:chExt cx="1600200" cy="1600200"/>
            </a:xfrm>
          </p:grpSpPr>
          <p:sp>
            <p:nvSpPr>
              <p:cNvPr id="12" name="Oval 29"/>
              <p:cNvSpPr/>
              <p:nvPr/>
            </p:nvSpPr>
            <p:spPr>
              <a:xfrm>
                <a:off x="1828800" y="2193646"/>
                <a:ext cx="1600200" cy="1600200"/>
              </a:xfrm>
              <a:prstGeom prst="ellipse">
                <a:avLst/>
              </a:prstGeom>
              <a:gradFill>
                <a:gsLst>
                  <a:gs pos="100000">
                    <a:srgbClr val="FFC000"/>
                  </a:gs>
                  <a:gs pos="0">
                    <a:srgbClr val="FEF200"/>
                  </a:gs>
                </a:gsLst>
                <a:lin ang="5400000" scaled="1"/>
              </a:gradFill>
              <a:ln w="12700" cap="flat" cmpd="sng" algn="ctr">
                <a:solidFill>
                  <a:srgbClr val="FAF4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3" name="Oval 30"/>
              <p:cNvSpPr/>
              <p:nvPr/>
            </p:nvSpPr>
            <p:spPr>
              <a:xfrm>
                <a:off x="1998822" y="2246401"/>
                <a:ext cx="1260159" cy="1108017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8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4" name="Oval 386"/>
              <p:cNvSpPr/>
              <p:nvPr/>
            </p:nvSpPr>
            <p:spPr>
              <a:xfrm>
                <a:off x="1948083" y="3331307"/>
                <a:ext cx="1361635" cy="431382"/>
              </a:xfrm>
              <a:custGeom>
                <a:avLst/>
                <a:gdLst/>
                <a:ahLst/>
                <a:cxnLst/>
                <a:rect l="l" t="t" r="r" b="b"/>
                <a:pathLst>
                  <a:path w="1631433" h="516857">
                    <a:moveTo>
                      <a:pt x="1631433" y="0"/>
                    </a:moveTo>
                    <a:cubicBezTo>
                      <a:pt x="1484412" y="306093"/>
                      <a:pt x="1171289" y="516857"/>
                      <a:pt x="808939" y="516857"/>
                    </a:cubicBezTo>
                    <a:cubicBezTo>
                      <a:pt x="457720" y="516857"/>
                      <a:pt x="152749" y="318843"/>
                      <a:pt x="0" y="28139"/>
                    </a:cubicBezTo>
                    <a:cubicBezTo>
                      <a:pt x="176185" y="284482"/>
                      <a:pt x="471647" y="452035"/>
                      <a:pt x="806243" y="452035"/>
                    </a:cubicBezTo>
                    <a:cubicBezTo>
                      <a:pt x="1153007" y="452035"/>
                      <a:pt x="1457738" y="272075"/>
                      <a:pt x="16314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71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5" name="Group 33"/>
            <p:cNvGrpSpPr/>
            <p:nvPr/>
          </p:nvGrpSpPr>
          <p:grpSpPr>
            <a:xfrm>
              <a:off x="381000" y="3209481"/>
              <a:ext cx="906928" cy="906928"/>
              <a:chOff x="345837" y="3414157"/>
              <a:chExt cx="1120140" cy="1120140"/>
            </a:xfrm>
          </p:grpSpPr>
          <p:sp>
            <p:nvSpPr>
              <p:cNvPr id="16" name="Oval 34"/>
              <p:cNvSpPr/>
              <p:nvPr/>
            </p:nvSpPr>
            <p:spPr>
              <a:xfrm>
                <a:off x="345837" y="3414157"/>
                <a:ext cx="1120140" cy="112014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" name="Oval 386"/>
              <p:cNvSpPr/>
              <p:nvPr/>
            </p:nvSpPr>
            <p:spPr>
              <a:xfrm>
                <a:off x="429335" y="4210520"/>
                <a:ext cx="953144" cy="301967"/>
              </a:xfrm>
              <a:custGeom>
                <a:avLst/>
                <a:gdLst/>
                <a:ahLst/>
                <a:cxnLst/>
                <a:rect l="l" t="t" r="r" b="b"/>
                <a:pathLst>
                  <a:path w="1631433" h="516857">
                    <a:moveTo>
                      <a:pt x="1631433" y="0"/>
                    </a:moveTo>
                    <a:cubicBezTo>
                      <a:pt x="1484412" y="306093"/>
                      <a:pt x="1171289" y="516857"/>
                      <a:pt x="808939" y="516857"/>
                    </a:cubicBezTo>
                    <a:cubicBezTo>
                      <a:pt x="457720" y="516857"/>
                      <a:pt x="152749" y="318843"/>
                      <a:pt x="0" y="28139"/>
                    </a:cubicBezTo>
                    <a:cubicBezTo>
                      <a:pt x="176185" y="284482"/>
                      <a:pt x="471647" y="452035"/>
                      <a:pt x="806243" y="452035"/>
                    </a:cubicBezTo>
                    <a:cubicBezTo>
                      <a:pt x="1153007" y="452035"/>
                      <a:pt x="1457738" y="272075"/>
                      <a:pt x="16314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71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Oval 37"/>
              <p:cNvSpPr/>
              <p:nvPr/>
            </p:nvSpPr>
            <p:spPr>
              <a:xfrm>
                <a:off x="464852" y="3440925"/>
                <a:ext cx="882111" cy="775612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9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19" name="Right Arrow 39"/>
            <p:cNvSpPr/>
            <p:nvPr/>
          </p:nvSpPr>
          <p:spPr>
            <a:xfrm>
              <a:off x="1315224" y="3301601"/>
              <a:ext cx="883706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sp>
          <p:nvSpPr>
            <p:cNvPr id="20" name="Right Arrow 40"/>
            <p:cNvSpPr/>
            <p:nvPr/>
          </p:nvSpPr>
          <p:spPr>
            <a:xfrm>
              <a:off x="6431494" y="3352800"/>
              <a:ext cx="883706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3887454" y="1511027"/>
              <a:ext cx="1228480" cy="1003573"/>
            </a:xfrm>
            <a:custGeom>
              <a:avLst/>
              <a:gdLst>
                <a:gd name="T0" fmla="*/ 12 w 656"/>
                <a:gd name="T1" fmla="*/ 336 h 508"/>
                <a:gd name="T2" fmla="*/ 204 w 656"/>
                <a:gd name="T3" fmla="*/ 508 h 508"/>
                <a:gd name="T4" fmla="*/ 656 w 656"/>
                <a:gd name="T5" fmla="*/ 124 h 508"/>
                <a:gd name="T6" fmla="*/ 564 w 656"/>
                <a:gd name="T7" fmla="*/ 0 h 508"/>
                <a:gd name="T8" fmla="*/ 204 w 656"/>
                <a:gd name="T9" fmla="*/ 332 h 508"/>
                <a:gd name="T10" fmla="*/ 112 w 656"/>
                <a:gd name="T11" fmla="*/ 192 h 508"/>
                <a:gd name="T12" fmla="*/ 12 w 656"/>
                <a:gd name="T13" fmla="*/ 336 h 508"/>
                <a:gd name="connsiteX0" fmla="*/ 14 w 9831"/>
                <a:gd name="connsiteY0" fmla="*/ 6614 h 10000"/>
                <a:gd name="connsiteX1" fmla="*/ 2941 w 9831"/>
                <a:gd name="connsiteY1" fmla="*/ 10000 h 10000"/>
                <a:gd name="connsiteX2" fmla="*/ 9831 w 9831"/>
                <a:gd name="connsiteY2" fmla="*/ 2441 h 10000"/>
                <a:gd name="connsiteX3" fmla="*/ 8429 w 9831"/>
                <a:gd name="connsiteY3" fmla="*/ 0 h 10000"/>
                <a:gd name="connsiteX4" fmla="*/ 2941 w 9831"/>
                <a:gd name="connsiteY4" fmla="*/ 6535 h 10000"/>
                <a:gd name="connsiteX5" fmla="*/ 1538 w 9831"/>
                <a:gd name="connsiteY5" fmla="*/ 3780 h 10000"/>
                <a:gd name="connsiteX6" fmla="*/ 14 w 9831"/>
                <a:gd name="connsiteY6" fmla="*/ 6614 h 10000"/>
                <a:gd name="connsiteX0-1" fmla="*/ 0 w 9986"/>
                <a:gd name="connsiteY0-2" fmla="*/ 6614 h 10000"/>
                <a:gd name="connsiteX1-3" fmla="*/ 2978 w 9986"/>
                <a:gd name="connsiteY1-4" fmla="*/ 10000 h 10000"/>
                <a:gd name="connsiteX2-5" fmla="*/ 9986 w 9986"/>
                <a:gd name="connsiteY2-6" fmla="*/ 2441 h 10000"/>
                <a:gd name="connsiteX3-7" fmla="*/ 8560 w 9986"/>
                <a:gd name="connsiteY3-8" fmla="*/ 0 h 10000"/>
                <a:gd name="connsiteX4-9" fmla="*/ 2978 w 9986"/>
                <a:gd name="connsiteY4-10" fmla="*/ 6535 h 10000"/>
                <a:gd name="connsiteX5-11" fmla="*/ 1550 w 9986"/>
                <a:gd name="connsiteY5-12" fmla="*/ 3780 h 10000"/>
                <a:gd name="connsiteX6-13" fmla="*/ 0 w 9986"/>
                <a:gd name="connsiteY6-14" fmla="*/ 6614 h 10000"/>
                <a:gd name="connsiteX0-15" fmla="*/ 0 w 10000"/>
                <a:gd name="connsiteY0-16" fmla="*/ 6614 h 10000"/>
                <a:gd name="connsiteX1-17" fmla="*/ 2982 w 10000"/>
                <a:gd name="connsiteY1-18" fmla="*/ 10000 h 10000"/>
                <a:gd name="connsiteX2-19" fmla="*/ 10000 w 10000"/>
                <a:gd name="connsiteY2-20" fmla="*/ 2441 h 10000"/>
                <a:gd name="connsiteX3-21" fmla="*/ 8572 w 10000"/>
                <a:gd name="connsiteY3-22" fmla="*/ 0 h 10000"/>
                <a:gd name="connsiteX4-23" fmla="*/ 2982 w 10000"/>
                <a:gd name="connsiteY4-24" fmla="*/ 6535 h 10000"/>
                <a:gd name="connsiteX5-25" fmla="*/ 1552 w 10000"/>
                <a:gd name="connsiteY5-26" fmla="*/ 3780 h 10000"/>
                <a:gd name="connsiteX6-27" fmla="*/ 0 w 10000"/>
                <a:gd name="connsiteY6-28" fmla="*/ 6614 h 10000"/>
                <a:gd name="connsiteX0-29" fmla="*/ 0 w 10000"/>
                <a:gd name="connsiteY0-30" fmla="*/ 6688 h 10074"/>
                <a:gd name="connsiteX1-31" fmla="*/ 2982 w 10000"/>
                <a:gd name="connsiteY1-32" fmla="*/ 10074 h 10074"/>
                <a:gd name="connsiteX2-33" fmla="*/ 10000 w 10000"/>
                <a:gd name="connsiteY2-34" fmla="*/ 2515 h 10074"/>
                <a:gd name="connsiteX3-35" fmla="*/ 8572 w 10000"/>
                <a:gd name="connsiteY3-36" fmla="*/ 74 h 10074"/>
                <a:gd name="connsiteX4-37" fmla="*/ 3161 w 10000"/>
                <a:gd name="connsiteY4-38" fmla="*/ 6020 h 10074"/>
                <a:gd name="connsiteX5-39" fmla="*/ 1552 w 10000"/>
                <a:gd name="connsiteY5-40" fmla="*/ 3854 h 10074"/>
                <a:gd name="connsiteX6-41" fmla="*/ 0 w 10000"/>
                <a:gd name="connsiteY6-42" fmla="*/ 6688 h 10074"/>
                <a:gd name="connsiteX0-43" fmla="*/ 0 w 10000"/>
                <a:gd name="connsiteY0-44" fmla="*/ 6715 h 10101"/>
                <a:gd name="connsiteX1-45" fmla="*/ 2982 w 10000"/>
                <a:gd name="connsiteY1-46" fmla="*/ 10101 h 10101"/>
                <a:gd name="connsiteX2-47" fmla="*/ 10000 w 10000"/>
                <a:gd name="connsiteY2-48" fmla="*/ 2542 h 10101"/>
                <a:gd name="connsiteX3-49" fmla="*/ 8572 w 10000"/>
                <a:gd name="connsiteY3-50" fmla="*/ 101 h 10101"/>
                <a:gd name="connsiteX4-51" fmla="*/ 3161 w 10000"/>
                <a:gd name="connsiteY4-52" fmla="*/ 6047 h 10101"/>
                <a:gd name="connsiteX5-53" fmla="*/ 1552 w 10000"/>
                <a:gd name="connsiteY5-54" fmla="*/ 3881 h 10101"/>
                <a:gd name="connsiteX6-55" fmla="*/ 0 w 10000"/>
                <a:gd name="connsiteY6-56" fmla="*/ 6715 h 10101"/>
                <a:gd name="connsiteX0-57" fmla="*/ 0 w 10000"/>
                <a:gd name="connsiteY0-58" fmla="*/ 6715 h 10101"/>
                <a:gd name="connsiteX1-59" fmla="*/ 2982 w 10000"/>
                <a:gd name="connsiteY1-60" fmla="*/ 10101 h 10101"/>
                <a:gd name="connsiteX2-61" fmla="*/ 10000 w 10000"/>
                <a:gd name="connsiteY2-62" fmla="*/ 2542 h 10101"/>
                <a:gd name="connsiteX3-63" fmla="*/ 8572 w 10000"/>
                <a:gd name="connsiteY3-64" fmla="*/ 101 h 10101"/>
                <a:gd name="connsiteX4-65" fmla="*/ 3161 w 10000"/>
                <a:gd name="connsiteY4-66" fmla="*/ 6047 h 10101"/>
                <a:gd name="connsiteX5-67" fmla="*/ 1552 w 10000"/>
                <a:gd name="connsiteY5-68" fmla="*/ 3881 h 10101"/>
                <a:gd name="connsiteX6-69" fmla="*/ 0 w 10000"/>
                <a:gd name="connsiteY6-70" fmla="*/ 6715 h 1010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0000" h="10101">
                  <a:moveTo>
                    <a:pt x="0" y="6715"/>
                  </a:moveTo>
                  <a:cubicBezTo>
                    <a:pt x="0" y="6715"/>
                    <a:pt x="2080" y="8440"/>
                    <a:pt x="2982" y="10101"/>
                  </a:cubicBezTo>
                  <a:cubicBezTo>
                    <a:pt x="2982" y="10101"/>
                    <a:pt x="6273" y="4117"/>
                    <a:pt x="10000" y="2542"/>
                  </a:cubicBezTo>
                  <a:cubicBezTo>
                    <a:pt x="10000" y="2542"/>
                    <a:pt x="9176" y="842"/>
                    <a:pt x="8572" y="101"/>
                  </a:cubicBezTo>
                  <a:cubicBezTo>
                    <a:pt x="7763" y="-892"/>
                    <a:pt x="3905" y="5732"/>
                    <a:pt x="3161" y="6047"/>
                  </a:cubicBezTo>
                  <a:cubicBezTo>
                    <a:pt x="3161" y="6047"/>
                    <a:pt x="2360" y="4589"/>
                    <a:pt x="1552" y="3881"/>
                  </a:cubicBezTo>
                  <a:cubicBezTo>
                    <a:pt x="1552" y="3881"/>
                    <a:pt x="778" y="4762"/>
                    <a:pt x="0" y="6715"/>
                  </a:cubicBezTo>
                  <a:close/>
                </a:path>
              </a:pathLst>
            </a:custGeom>
            <a:gradFill>
              <a:gsLst>
                <a:gs pos="100000">
                  <a:srgbClr val="0070C0">
                    <a:lumMod val="80000"/>
                  </a:srgbClr>
                </a:gs>
                <a:gs pos="0">
                  <a:srgbClr val="00B0F0"/>
                </a:gs>
              </a:gsLst>
              <a:lin ang="5400000" scaled="0"/>
            </a:gradFill>
            <a:ln w="12700" cap="flat" cmpd="sng" algn="ctr">
              <a:solidFill>
                <a:srgbClr val="002060"/>
              </a:solidFill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448698" y="5153842"/>
              <a:ext cx="4852854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is a sample text, insert your own text here. This is a sample text, insert your own text here. This is a sample text, insert your own text here. This is a sample text, insert your own text here. This is a sample text, insert your own text here.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Rectangle 1"/>
            <p:cNvSpPr/>
            <p:nvPr/>
          </p:nvSpPr>
          <p:spPr>
            <a:xfrm>
              <a:off x="2330510" y="4876800"/>
              <a:ext cx="316144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This is a value adding process</a:t>
              </a:r>
              <a:endPara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"/>
            <p:cNvSpPr/>
            <p:nvPr/>
          </p:nvSpPr>
          <p:spPr>
            <a:xfrm>
              <a:off x="2438400" y="5207036"/>
              <a:ext cx="27432" cy="1078992"/>
            </a:xfrm>
            <a:prstGeom prst="rect">
              <a:avLst/>
            </a:prstGeom>
            <a:solidFill>
              <a:sysClr val="windowText" lastClr="000000">
                <a:alpha val="3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228600" y="1700808"/>
            <a:ext cx="8726254" cy="4189793"/>
            <a:chOff x="228600" y="1981200"/>
            <a:chExt cx="8726254" cy="4189793"/>
          </a:xfrm>
        </p:grpSpPr>
        <p:sp>
          <p:nvSpPr>
            <p:cNvPr id="2" name="Right Arrow 38"/>
            <p:cNvSpPr/>
            <p:nvPr/>
          </p:nvSpPr>
          <p:spPr>
            <a:xfrm rot="20666694">
              <a:off x="1512939" y="2438361"/>
              <a:ext cx="2370185" cy="712001"/>
            </a:xfrm>
            <a:prstGeom prst="rightArrow">
              <a:avLst>
                <a:gd name="adj1" fmla="val 46416"/>
                <a:gd name="adj2" fmla="val 40253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sp>
          <p:nvSpPr>
            <p:cNvPr id="3" name="Right Arrow 37"/>
            <p:cNvSpPr/>
            <p:nvPr/>
          </p:nvSpPr>
          <p:spPr>
            <a:xfrm>
              <a:off x="1587866" y="3225401"/>
              <a:ext cx="1002934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grpSp>
          <p:nvGrpSpPr>
            <p:cNvPr id="4" name="Group 32"/>
            <p:cNvGrpSpPr/>
            <p:nvPr/>
          </p:nvGrpSpPr>
          <p:grpSpPr>
            <a:xfrm>
              <a:off x="649567" y="2819400"/>
              <a:ext cx="950633" cy="928947"/>
              <a:chOff x="400806" y="2980881"/>
              <a:chExt cx="1187060" cy="1159980"/>
            </a:xfrm>
          </p:grpSpPr>
          <p:sp>
            <p:nvSpPr>
              <p:cNvPr id="5" name="Oval 33"/>
              <p:cNvSpPr/>
              <p:nvPr/>
            </p:nvSpPr>
            <p:spPr>
              <a:xfrm>
                <a:off x="400806" y="3607461"/>
                <a:ext cx="1187060" cy="5334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6" name="Group 34"/>
              <p:cNvGrpSpPr/>
              <p:nvPr/>
            </p:nvGrpSpPr>
            <p:grpSpPr>
              <a:xfrm>
                <a:off x="540872" y="2980881"/>
                <a:ext cx="906928" cy="906928"/>
                <a:chOff x="345837" y="3414157"/>
                <a:chExt cx="1120140" cy="1120140"/>
              </a:xfrm>
            </p:grpSpPr>
            <p:sp>
              <p:nvSpPr>
                <p:cNvPr id="7" name="Oval 43"/>
                <p:cNvSpPr/>
                <p:nvPr/>
              </p:nvSpPr>
              <p:spPr>
                <a:xfrm>
                  <a:off x="345837" y="3414157"/>
                  <a:ext cx="1120140" cy="1120140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8" name="Oval 386"/>
                <p:cNvSpPr/>
                <p:nvPr/>
              </p:nvSpPr>
              <p:spPr>
                <a:xfrm>
                  <a:off x="429335" y="4210520"/>
                  <a:ext cx="953144" cy="301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433" h="516857">
                      <a:moveTo>
                        <a:pt x="1631433" y="0"/>
                      </a:moveTo>
                      <a:cubicBezTo>
                        <a:pt x="1484412" y="306093"/>
                        <a:pt x="1171289" y="516857"/>
                        <a:pt x="808939" y="516857"/>
                      </a:cubicBezTo>
                      <a:cubicBezTo>
                        <a:pt x="457720" y="516857"/>
                        <a:pt x="152749" y="318843"/>
                        <a:pt x="0" y="28139"/>
                      </a:cubicBezTo>
                      <a:cubicBezTo>
                        <a:pt x="176185" y="284482"/>
                        <a:pt x="471647" y="452035"/>
                        <a:pt x="806243" y="452035"/>
                      </a:cubicBezTo>
                      <a:cubicBezTo>
                        <a:pt x="1153007" y="452035"/>
                        <a:pt x="1457738" y="272075"/>
                        <a:pt x="16314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71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" name="Oval 45"/>
                <p:cNvSpPr/>
                <p:nvPr/>
              </p:nvSpPr>
              <p:spPr>
                <a:xfrm>
                  <a:off x="464852" y="3440925"/>
                  <a:ext cx="882111" cy="775612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10" name="Oval 68"/>
            <p:cNvSpPr/>
            <p:nvPr/>
          </p:nvSpPr>
          <p:spPr>
            <a:xfrm>
              <a:off x="7010400" y="4248535"/>
              <a:ext cx="1944454" cy="533400"/>
            </a:xfrm>
            <a:prstGeom prst="ellipse">
              <a:avLst/>
            </a:prstGeom>
            <a:gradFill flip="none" rotWithShape="1">
              <a:gsLst>
                <a:gs pos="0">
                  <a:sysClr val="windowText" lastClr="000000">
                    <a:lumMod val="50000"/>
                    <a:lumOff val="50000"/>
                    <a:alpha val="70000"/>
                  </a:sysClr>
                </a:gs>
                <a:gs pos="100000">
                  <a:sysClr val="window" lastClr="FFFFFF">
                    <a:alpha val="0"/>
                    <a:lumMod val="10000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Oval 36"/>
            <p:cNvSpPr/>
            <p:nvPr/>
          </p:nvSpPr>
          <p:spPr>
            <a:xfrm rot="21283613">
              <a:off x="5088703" y="3023353"/>
              <a:ext cx="1742463" cy="664192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sp>
          <p:nvSpPr>
            <p:cNvPr id="12" name="Oval 35"/>
            <p:cNvSpPr/>
            <p:nvPr/>
          </p:nvSpPr>
          <p:spPr>
            <a:xfrm rot="21283613">
              <a:off x="4071465" y="3752944"/>
              <a:ext cx="1742463" cy="664192"/>
            </a:xfrm>
            <a:prstGeom prst="ellipse">
              <a:avLst/>
            </a:prstGeom>
            <a:solidFill>
              <a:sysClr val="windowText" lastClr="000000">
                <a:lumMod val="50000"/>
                <a:lumOff val="50000"/>
              </a:sysClr>
            </a:solidFill>
            <a:ln w="25400" cap="flat" cmpd="sng" algn="ctr">
              <a:noFill/>
              <a:prstDash val="solid"/>
            </a:ln>
            <a:effectLst>
              <a:softEdge rad="127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endParaRPr>
            </a:p>
          </p:txBody>
        </p:sp>
        <p:grpSp>
          <p:nvGrpSpPr>
            <p:cNvPr id="13" name="Group 1"/>
            <p:cNvGrpSpPr/>
            <p:nvPr/>
          </p:nvGrpSpPr>
          <p:grpSpPr>
            <a:xfrm>
              <a:off x="3873866" y="1981200"/>
              <a:ext cx="2486633" cy="1606058"/>
              <a:chOff x="2316061" y="2514600"/>
              <a:chExt cx="2486633" cy="1606058"/>
            </a:xfrm>
          </p:grpSpPr>
          <p:sp>
            <p:nvSpPr>
              <p:cNvPr id="14" name="Oval 11"/>
              <p:cNvSpPr/>
              <p:nvPr/>
            </p:nvSpPr>
            <p:spPr>
              <a:xfrm>
                <a:off x="3037314" y="2514600"/>
                <a:ext cx="1243597" cy="160605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79646">
                      <a:lumMod val="75000"/>
                    </a:srgbClr>
                  </a:gs>
                  <a:gs pos="100000">
                    <a:srgbClr val="FFE917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Oval 11"/>
              <p:cNvSpPr/>
              <p:nvPr/>
            </p:nvSpPr>
            <p:spPr>
              <a:xfrm>
                <a:off x="2316061" y="2514600"/>
                <a:ext cx="1243597" cy="160605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169A26"/>
                  </a:gs>
                  <a:gs pos="100000">
                    <a:srgbClr val="4DDB5E"/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Oval 58"/>
              <p:cNvSpPr/>
              <p:nvPr/>
            </p:nvSpPr>
            <p:spPr>
              <a:xfrm>
                <a:off x="3769422" y="2514600"/>
                <a:ext cx="1033272" cy="1606058"/>
              </a:xfrm>
              <a:prstGeom prst="ellipse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Oval 59"/>
              <p:cNvSpPr/>
              <p:nvPr/>
            </p:nvSpPr>
            <p:spPr>
              <a:xfrm>
                <a:off x="3868778" y="2605629"/>
                <a:ext cx="834565" cy="1424001"/>
              </a:xfrm>
              <a:prstGeom prst="ellipse">
                <a:avLst/>
              </a:prstGeom>
              <a:gradFill flip="none" rotWithShape="1">
                <a:gsLst>
                  <a:gs pos="0">
                    <a:srgbClr val="F79646">
                      <a:lumMod val="75000"/>
                    </a:srgbClr>
                  </a:gs>
                  <a:gs pos="100000">
                    <a:srgbClr val="F8C713"/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8" name="Group 2"/>
            <p:cNvGrpSpPr/>
            <p:nvPr/>
          </p:nvGrpSpPr>
          <p:grpSpPr>
            <a:xfrm>
              <a:off x="2735597" y="2786432"/>
              <a:ext cx="2464656" cy="1606058"/>
              <a:chOff x="6073853" y="2514600"/>
              <a:chExt cx="2464656" cy="1606058"/>
            </a:xfrm>
          </p:grpSpPr>
          <p:sp>
            <p:nvSpPr>
              <p:cNvPr id="19" name="Oval 7"/>
              <p:cNvSpPr/>
              <p:nvPr/>
            </p:nvSpPr>
            <p:spPr>
              <a:xfrm>
                <a:off x="7520503" y="2514600"/>
                <a:ext cx="1018006" cy="160605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Oval 6"/>
              <p:cNvSpPr/>
              <p:nvPr/>
            </p:nvSpPr>
            <p:spPr>
              <a:xfrm>
                <a:off x="7618389" y="2605628"/>
                <a:ext cx="822235" cy="142400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85000"/>
                      <a:lumOff val="15000"/>
                    </a:sysClr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Oval 11"/>
              <p:cNvSpPr/>
              <p:nvPr/>
            </p:nvSpPr>
            <p:spPr>
              <a:xfrm>
                <a:off x="6797060" y="2514600"/>
                <a:ext cx="1243597" cy="160605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90000"/>
                    </a:sys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Oval 11"/>
              <p:cNvSpPr/>
              <p:nvPr/>
            </p:nvSpPr>
            <p:spPr>
              <a:xfrm>
                <a:off x="6073853" y="2514600"/>
                <a:ext cx="1243597" cy="1606058"/>
              </a:xfrm>
              <a:custGeom>
                <a:avLst/>
                <a:gdLst/>
                <a:ahLst/>
                <a:cxnLst/>
                <a:rect l="l" t="t" r="r" b="b"/>
                <a:pathLst>
                  <a:path w="1452142" h="2031670">
                    <a:moveTo>
                      <a:pt x="594360" y="0"/>
                    </a:moveTo>
                    <a:lnTo>
                      <a:pt x="1452142" y="0"/>
                    </a:lnTo>
                    <a:cubicBezTo>
                      <a:pt x="1123886" y="0"/>
                      <a:pt x="857782" y="454805"/>
                      <a:pt x="857782" y="1015835"/>
                    </a:cubicBezTo>
                    <a:cubicBezTo>
                      <a:pt x="857782" y="1576865"/>
                      <a:pt x="1123886" y="2031670"/>
                      <a:pt x="1452142" y="2031670"/>
                    </a:cubicBezTo>
                    <a:lnTo>
                      <a:pt x="594360" y="2031670"/>
                    </a:lnTo>
                    <a:cubicBezTo>
                      <a:pt x="266104" y="2031670"/>
                      <a:pt x="0" y="1576865"/>
                      <a:pt x="0" y="1015835"/>
                    </a:cubicBezTo>
                    <a:cubicBezTo>
                      <a:pt x="0" y="454805"/>
                      <a:pt x="266104" y="0"/>
                      <a:pt x="59436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0070C0"/>
                  </a:gs>
                  <a:gs pos="100000">
                    <a:srgbClr val="00B0F0">
                      <a:lumMod val="65000"/>
                      <a:lumOff val="35000"/>
                    </a:srgbClr>
                  </a:gs>
                </a:gsLst>
                <a:lin ang="162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3" name="Right Arrow 39"/>
            <p:cNvSpPr/>
            <p:nvPr/>
          </p:nvSpPr>
          <p:spPr>
            <a:xfrm>
              <a:off x="4889986" y="3225401"/>
              <a:ext cx="1739413" cy="712001"/>
            </a:xfrm>
            <a:prstGeom prst="rightArrow">
              <a:avLst>
                <a:gd name="adj1" fmla="val 57667"/>
                <a:gd name="adj2" fmla="val 50000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sp>
          <p:nvSpPr>
            <p:cNvPr id="24" name="Right Arrow 40"/>
            <p:cNvSpPr/>
            <p:nvPr/>
          </p:nvSpPr>
          <p:spPr>
            <a:xfrm rot="805260">
              <a:off x="5681120" y="2649897"/>
              <a:ext cx="1768860" cy="712001"/>
            </a:xfrm>
            <a:prstGeom prst="rightArrow">
              <a:avLst>
                <a:gd name="adj1" fmla="val 46416"/>
                <a:gd name="adj2" fmla="val 40253"/>
              </a:avLst>
            </a:prstGeom>
            <a:gradFill flip="none" rotWithShape="1"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52000">
                  <a:srgbClr val="9B9B9B"/>
                </a:gs>
                <a:gs pos="0">
                  <a:sysClr val="window" lastClr="FFFFFF">
                    <a:alpha val="0"/>
                  </a:sysClr>
                </a:gs>
              </a:gsLst>
              <a:lin ang="0" scaled="1"/>
              <a:tileRect/>
            </a:gradFill>
            <a:ln w="12700" cap="flat" cmpd="sng" algn="ctr">
              <a:noFill/>
              <a:prstDash val="solid"/>
            </a:ln>
            <a:effectLst/>
          </p:spPr>
          <p:txBody>
            <a:bodyPr wrap="none" lIns="129513" tIns="64755" rIns="457200" bIns="64755" rtlCol="0" anchor="ctr"/>
            <a:lstStyle/>
            <a:p>
              <a:pPr marL="0" marR="0" lvl="0" indent="0" algn="ctr" defTabSz="1294765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63500" dist="38100" dir="5400000" algn="t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Helvetica Neue"/>
                <a:ea typeface="ヒラギノ角ゴ ProN W3" charset="-128"/>
              </a:endParaRPr>
            </a:p>
          </p:txBody>
        </p:sp>
        <p:grpSp>
          <p:nvGrpSpPr>
            <p:cNvPr id="25" name="Group 41"/>
            <p:cNvGrpSpPr/>
            <p:nvPr/>
          </p:nvGrpSpPr>
          <p:grpSpPr>
            <a:xfrm>
              <a:off x="7301551" y="3158110"/>
              <a:ext cx="1343477" cy="1343477"/>
              <a:chOff x="1828800" y="2193646"/>
              <a:chExt cx="1600200" cy="1600200"/>
            </a:xfrm>
          </p:grpSpPr>
          <p:sp>
            <p:nvSpPr>
              <p:cNvPr id="26" name="Oval 42"/>
              <p:cNvSpPr/>
              <p:nvPr/>
            </p:nvSpPr>
            <p:spPr>
              <a:xfrm>
                <a:off x="1828800" y="2193646"/>
                <a:ext cx="1600200" cy="1600200"/>
              </a:xfrm>
              <a:prstGeom prst="ellipse">
                <a:avLst/>
              </a:prstGeom>
              <a:gradFill>
                <a:gsLst>
                  <a:gs pos="100000">
                    <a:srgbClr val="FFC000"/>
                  </a:gs>
                  <a:gs pos="0">
                    <a:srgbClr val="FEF200"/>
                  </a:gs>
                </a:gsLst>
                <a:lin ang="5400000" scaled="1"/>
              </a:gradFill>
              <a:ln w="12700" cap="flat" cmpd="sng" algn="ctr">
                <a:solidFill>
                  <a:srgbClr val="FAF4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" name="Oval 53"/>
              <p:cNvSpPr/>
              <p:nvPr/>
            </p:nvSpPr>
            <p:spPr>
              <a:xfrm>
                <a:off x="1998822" y="2246401"/>
                <a:ext cx="1260159" cy="1108017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100000"/>
                      <a:alpha val="80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" name="Oval 386"/>
              <p:cNvSpPr/>
              <p:nvPr/>
            </p:nvSpPr>
            <p:spPr>
              <a:xfrm>
                <a:off x="1948083" y="3331307"/>
                <a:ext cx="1361635" cy="431382"/>
              </a:xfrm>
              <a:custGeom>
                <a:avLst/>
                <a:gdLst/>
                <a:ahLst/>
                <a:cxnLst/>
                <a:rect l="l" t="t" r="r" b="b"/>
                <a:pathLst>
                  <a:path w="1631433" h="516857">
                    <a:moveTo>
                      <a:pt x="1631433" y="0"/>
                    </a:moveTo>
                    <a:cubicBezTo>
                      <a:pt x="1484412" y="306093"/>
                      <a:pt x="1171289" y="516857"/>
                      <a:pt x="808939" y="516857"/>
                    </a:cubicBezTo>
                    <a:cubicBezTo>
                      <a:pt x="457720" y="516857"/>
                      <a:pt x="152749" y="318843"/>
                      <a:pt x="0" y="28139"/>
                    </a:cubicBezTo>
                    <a:cubicBezTo>
                      <a:pt x="176185" y="284482"/>
                      <a:pt x="471647" y="452035"/>
                      <a:pt x="806243" y="452035"/>
                    </a:cubicBezTo>
                    <a:cubicBezTo>
                      <a:pt x="1153007" y="452035"/>
                      <a:pt x="1457738" y="272075"/>
                      <a:pt x="1631433" y="0"/>
                    </a:cubicBezTo>
                    <a:close/>
                  </a:path>
                </a:pathLst>
              </a:custGeom>
              <a:solidFill>
                <a:sysClr val="window" lastClr="FFFFFF">
                  <a:alpha val="71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9" name="Group 3"/>
            <p:cNvGrpSpPr/>
            <p:nvPr/>
          </p:nvGrpSpPr>
          <p:grpSpPr>
            <a:xfrm>
              <a:off x="228600" y="3124200"/>
              <a:ext cx="950633" cy="928947"/>
              <a:chOff x="400806" y="2980881"/>
              <a:chExt cx="1187060" cy="1159980"/>
            </a:xfrm>
          </p:grpSpPr>
          <p:sp>
            <p:nvSpPr>
              <p:cNvPr id="30" name="Oval 69"/>
              <p:cNvSpPr/>
              <p:nvPr/>
            </p:nvSpPr>
            <p:spPr>
              <a:xfrm>
                <a:off x="400806" y="3607461"/>
                <a:ext cx="1187060" cy="533400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lumMod val="50000"/>
                      <a:lumOff val="50000"/>
                      <a:alpha val="70000"/>
                    </a:sysClr>
                  </a:gs>
                  <a:gs pos="100000">
                    <a:sysClr val="window" lastClr="FFFFFF">
                      <a:alpha val="0"/>
                      <a:lumMod val="10000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1" name="Group 61"/>
              <p:cNvGrpSpPr/>
              <p:nvPr/>
            </p:nvGrpSpPr>
            <p:grpSpPr>
              <a:xfrm>
                <a:off x="540872" y="2980881"/>
                <a:ext cx="906928" cy="906928"/>
                <a:chOff x="345837" y="3414157"/>
                <a:chExt cx="1120140" cy="1120140"/>
              </a:xfrm>
            </p:grpSpPr>
            <p:sp>
              <p:nvSpPr>
                <p:cNvPr id="32" name="Oval 62"/>
                <p:cNvSpPr/>
                <p:nvPr/>
              </p:nvSpPr>
              <p:spPr>
                <a:xfrm>
                  <a:off x="345837" y="3414157"/>
                  <a:ext cx="1120140" cy="1120140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3" name="Oval 386"/>
                <p:cNvSpPr/>
                <p:nvPr/>
              </p:nvSpPr>
              <p:spPr>
                <a:xfrm>
                  <a:off x="429335" y="4210520"/>
                  <a:ext cx="953144" cy="3019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31433" h="516857">
                      <a:moveTo>
                        <a:pt x="1631433" y="0"/>
                      </a:moveTo>
                      <a:cubicBezTo>
                        <a:pt x="1484412" y="306093"/>
                        <a:pt x="1171289" y="516857"/>
                        <a:pt x="808939" y="516857"/>
                      </a:cubicBezTo>
                      <a:cubicBezTo>
                        <a:pt x="457720" y="516857"/>
                        <a:pt x="152749" y="318843"/>
                        <a:pt x="0" y="28139"/>
                      </a:cubicBezTo>
                      <a:cubicBezTo>
                        <a:pt x="176185" y="284482"/>
                        <a:pt x="471647" y="452035"/>
                        <a:pt x="806243" y="452035"/>
                      </a:cubicBezTo>
                      <a:cubicBezTo>
                        <a:pt x="1153007" y="452035"/>
                        <a:pt x="1457738" y="272075"/>
                        <a:pt x="163143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alpha val="71000"/>
                  </a:sys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Oval 64"/>
                <p:cNvSpPr/>
                <p:nvPr/>
              </p:nvSpPr>
              <p:spPr>
                <a:xfrm>
                  <a:off x="464852" y="3440925"/>
                  <a:ext cx="882111" cy="775612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>
                        <a:lumMod val="100000"/>
                        <a:alpha val="90000"/>
                      </a:sysClr>
                    </a:gs>
                    <a:gs pos="100000">
                      <a:sysClr val="window" lastClr="FFFFFF">
                        <a:alpha val="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sp>
          <p:nvSpPr>
            <p:cNvPr id="35" name="TextBox 34"/>
            <p:cNvSpPr txBox="1"/>
            <p:nvPr/>
          </p:nvSpPr>
          <p:spPr>
            <a:xfrm>
              <a:off x="2448698" y="5001442"/>
              <a:ext cx="4852854" cy="116955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>
              <a:defPPr>
                <a:defRPr lang="en-US"/>
              </a:defPPr>
              <a:lvl1pPr>
                <a:defRPr sz="2000" b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This 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is a sample text, insert your own text here. This is a sample text, insert your own text here. This is a sample text, insert your own text here. This is a sample text, insert your own text here. This is a sample text, insert your own text here.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66"/>
            <p:cNvSpPr/>
            <p:nvPr/>
          </p:nvSpPr>
          <p:spPr>
            <a:xfrm>
              <a:off x="2330510" y="4724400"/>
              <a:ext cx="14566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Text Heading</a:t>
              </a:r>
              <a:endParaRPr lang="en-US" sz="16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67"/>
            <p:cNvSpPr/>
            <p:nvPr/>
          </p:nvSpPr>
          <p:spPr>
            <a:xfrm>
              <a:off x="2438400" y="5054636"/>
              <a:ext cx="27432" cy="1078992"/>
            </a:xfrm>
            <a:prstGeom prst="rect">
              <a:avLst/>
            </a:prstGeom>
            <a:solidFill>
              <a:sysClr val="windowText" lastClr="000000">
                <a:alpha val="3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1450</Words>
  <Application>WPS 演示</Application>
  <PresentationFormat>全屏显示(4:3)</PresentationFormat>
  <Paragraphs>56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Calibri</vt:lpstr>
      <vt:lpstr>Arial Unicode MS</vt:lpstr>
      <vt:lpstr>华文细黑</vt:lpstr>
      <vt:lpstr>Calibri</vt:lpstr>
      <vt:lpstr>Helvetica Neue</vt:lpstr>
      <vt:lpstr>ヒラギノ角ゴ ProN W3</vt:lpstr>
      <vt:lpstr>Arial</vt:lpstr>
      <vt:lpstr>Arial Unicode MS</vt:lpstr>
      <vt:lpstr>MS Mincho</vt:lpstr>
      <vt:lpstr>第一PPT模板网：www.1ppt.com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category>http://www.1ppt.com</cp:category>
  <cp:lastModifiedBy>admin</cp:lastModifiedBy>
  <cp:revision>1343</cp:revision>
  <dcterms:created xsi:type="dcterms:W3CDTF">2009-02-11T05:37:00Z</dcterms:created>
  <dcterms:modified xsi:type="dcterms:W3CDTF">2017-11-02T07:35:35Z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  <property fmtid="{D5CDD505-2E9C-101B-9397-08002B2CF9AE}" pid="4" name="KSOProductBuildVer">
    <vt:lpwstr>2052-10.1.0.6874</vt:lpwstr>
  </property>
</Properties>
</file>