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65CA24-C408-4567-B595-2B4C7BE49F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5968287-2286-4737-BE81-E88110C005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973788-1924-4AA5-9B60-6FB55CF39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8E46E-D5A3-43F2-83F3-7667233652C2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E37560-1E92-45E1-AC3E-50C0D30BA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E63115-384B-4B90-9A0A-9D871A0E2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3DFEB-C15E-4702-A7DD-F2746A42A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656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DC7D98-4E6D-4BDF-9E8E-DF3B88B15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13882D3-E2BE-43E9-9923-B586AFED82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81D5DD-613A-4550-B58D-5B3E8CB41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8E46E-D5A3-43F2-83F3-7667233652C2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19138C-EB57-482F-9BEB-6F92101F0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B0C711-230D-449F-A9B0-F8389FF8F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3DFEB-C15E-4702-A7DD-F2746A42A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455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2802188-8C0E-4FA6-A4AB-B72D57D431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ABA6E79-ECE9-4750-9FDC-6240813FA7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51B3A2-9A57-47E8-9621-FA401FA6F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8E46E-D5A3-43F2-83F3-7667233652C2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5486DE-0553-41C5-AA52-E96A83F95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A433D7-FB81-45C4-B618-108B1D8BF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3DFEB-C15E-4702-A7DD-F2746A42A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556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57BFB9-C675-4ED3-A7E6-04716655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273BA4-0064-4D4C-81DC-5A1CEA78C3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C4DA9D-A93D-4784-A88E-783653424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8E46E-D5A3-43F2-83F3-7667233652C2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8F3FB6-5E77-477C-A21C-C0A33A9D7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2F73A5-AB24-41B4-8096-0313A368B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3DFEB-C15E-4702-A7DD-F2746A42A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668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03EEBF-9DD6-417D-AE17-C4854D522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5DD2E09-3501-4AF0-AA1F-D1631DF1E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99BBD9-8306-478E-BAFF-C2E086C81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8E46E-D5A3-43F2-83F3-7667233652C2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90889A-FB36-4990-A3F1-00E466DEC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E75528-09DD-4C06-8275-527786522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3DFEB-C15E-4702-A7DD-F2746A42A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64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5BF58F-8112-4C2E-92E6-5F6F383F4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BAE45E5-DE97-4EFC-90F5-D9AA4FC36A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30099D2-DB5E-4AA3-A491-BC28DA7A88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637AB3D-369A-4415-B5B8-9DB158DAB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8E46E-D5A3-43F2-83F3-7667233652C2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523AECD-6AF1-45BF-B049-6F2ACE20D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98B4955-4085-4179-9AF7-E4A57C2F0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3DFEB-C15E-4702-A7DD-F2746A42A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610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FD1F17-3CE8-4194-88C1-F208ED007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10AB875-FF9A-4691-AF33-F00D4F72E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9B98B5C-587B-4219-B969-8ED51BFBD6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BC0DCA4-E3E2-4B93-92F1-F48AA5B8AE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F7F0D41-4C1B-47C1-B773-02F2F8BE0E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5761C06-AEE0-47C4-904E-8BEC98496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8E46E-D5A3-43F2-83F3-7667233652C2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D2F460D-4251-4080-AE9B-8A7BEB89B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0736089-103E-4EA4-9E25-27D82E091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3DFEB-C15E-4702-A7DD-F2746A42A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4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DD5B8E-DF63-4AE6-847A-3B6E32293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92C60A8-4EFD-4636-82C6-76840F020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8E46E-D5A3-43F2-83F3-7667233652C2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88020FD-FB30-4CEA-A880-15D7792EE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AE6C33B-D9EC-4414-906A-879B9A682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3DFEB-C15E-4702-A7DD-F2746A42A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626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3CF1D63-E6AE-431E-809B-442193A90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8E46E-D5A3-43F2-83F3-7667233652C2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17A501A-FCC1-4FBF-9DEF-E415AB1A1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25387FB-5FBA-4618-B494-E7937E04E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3DFEB-C15E-4702-A7DD-F2746A42A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678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4FB325-7586-46F1-8806-639305C1B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8DFB81-1D62-4DA2-A6DF-AD91719A1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795FC4F-81A2-4A0C-8DE9-C83B526B21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2CE4CC4-FEA4-4BCF-A218-B69F432D2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8E46E-D5A3-43F2-83F3-7667233652C2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61E1156-4B13-47E1-ADF1-6B906E882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CB780EF-BBCC-4E2D-9949-9524BCECE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3DFEB-C15E-4702-A7DD-F2746A42A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108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309E4D-A535-40B4-BB45-65DD16A5D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1D04DAF-2DC3-451F-A69D-D3FFBBD6D8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FCE51FB-9BDA-4509-B06A-25387169D2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0262DF4-8F2D-4B41-A075-3B24A618B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8E46E-D5A3-43F2-83F3-7667233652C2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9C53B0A-69EC-4F5B-9761-ECA5CAE54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3A58F0D-C8BB-4912-AE14-C89EF11A5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3DFEB-C15E-4702-A7DD-F2746A42A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906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9642E80-660D-4B07-A99D-87F1FA27C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6086429-F970-4176-A3DA-5351A51928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1EB923-14D5-452D-8793-4A2D2C0C04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8E46E-D5A3-43F2-83F3-7667233652C2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1023C0-AE34-493C-BC98-959CD6B67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0348B1-75DF-4171-B4A7-1D51818732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3DFEB-C15E-4702-A7DD-F2746A42A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477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CF986B-2320-4D22-BEF8-3FCF95CD57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/>
              <a:t>aaa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778F768-4AF7-4200-B2FE-0D614752B8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566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宽屏</PresentationFormat>
  <Paragraphs>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aaa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aaa</dc:title>
  <dc:creator>hua</dc:creator>
  <cp:lastModifiedBy>hua</cp:lastModifiedBy>
  <cp:revision>1</cp:revision>
  <dcterms:created xsi:type="dcterms:W3CDTF">2019-04-11T00:10:06Z</dcterms:created>
  <dcterms:modified xsi:type="dcterms:W3CDTF">2019-04-11T00:10:32Z</dcterms:modified>
</cp:coreProperties>
</file>