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5788529-369D-44F5-B158-9BE2E6376B6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7367141E-9B08-4FB2-B5BF-CF3E640EC48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8F94016-1A3A-4DFB-B885-A897BBC9D2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96694-D59F-4F7D-A42B-B1C39DDD9B36}" type="datetimeFigureOut">
              <a:rPr lang="zh-CN" altLang="en-US" smtClean="0"/>
              <a:t>2018/7/6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EAC4D4C-C399-488E-890C-571E561A65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3FCC2F4-7921-49F9-8946-A3632FDCFD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121205-07B8-437C-9491-BB06D906616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97481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F85677E-88BA-4E70-9FB5-777CD52141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524BDF31-817D-4EF6-8E38-23777A74B97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4B5588A-BA0D-4B62-8D06-F73FD6AA6B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96694-D59F-4F7D-A42B-B1C39DDD9B36}" type="datetimeFigureOut">
              <a:rPr lang="zh-CN" altLang="en-US" smtClean="0"/>
              <a:t>2018/7/6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5635093-EC1A-437C-B8CF-9BAF54EF50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860405E-7FA9-4107-9E38-31E6C811BE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121205-07B8-437C-9491-BB06D906616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70662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3702B9FA-1B19-44D0-92CC-291F1FC5AA5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A88D7B1-34B8-40B3-843D-B98BCE4CDB4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1CEC385-A318-4CD1-9829-E65811232F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96694-D59F-4F7D-A42B-B1C39DDD9B36}" type="datetimeFigureOut">
              <a:rPr lang="zh-CN" altLang="en-US" smtClean="0"/>
              <a:t>2018/7/6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C08AE93-9932-4995-81A9-F612C38543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B897B40-2BF5-4CAB-A1EA-D1BFB9506A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121205-07B8-437C-9491-BB06D906616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69224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ABE1628-8FA7-48D0-A80F-812C01E079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B795D3A-ACDD-4FA2-9985-AEAC703E787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1F2A921-05C3-4BA0-94A4-B64E705DA6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96694-D59F-4F7D-A42B-B1C39DDD9B36}" type="datetimeFigureOut">
              <a:rPr lang="zh-CN" altLang="en-US" smtClean="0"/>
              <a:t>2018/7/6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4A42206-3946-4790-B367-E821B63CA6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02F8C19-4233-4334-B352-9756B1906C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121205-07B8-437C-9491-BB06D906616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09242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499DA12-0FAB-4A0A-81E6-EDD4BD1667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25C8C7EE-891A-4E51-863F-0A18A257E08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2767248-769E-44D6-B186-CDE694C824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96694-D59F-4F7D-A42B-B1C39DDD9B36}" type="datetimeFigureOut">
              <a:rPr lang="zh-CN" altLang="en-US" smtClean="0"/>
              <a:t>2018/7/6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671AAA8-26A0-48C7-80FD-8690AFE38C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82741AB-F823-440D-B8C6-D10212A5CE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121205-07B8-437C-9491-BB06D906616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5804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29C4194-474F-4D5B-8F1B-2528B60751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588E26C-D93C-4606-8F5E-2F75B1C7B0D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02A92479-367B-4CF1-8EF8-538DFD845FF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D40CC1B1-6919-4E50-9DAE-B39ECE1332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96694-D59F-4F7D-A42B-B1C39DDD9B36}" type="datetimeFigureOut">
              <a:rPr lang="zh-CN" altLang="en-US" smtClean="0"/>
              <a:t>2018/7/6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079493E1-8EB9-4DB1-9C86-5A2F6E914B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1A1F097-DC01-41C5-808F-DC11692CB8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121205-07B8-437C-9491-BB06D906616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59117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8EAAEBF-F233-4F48-AEF9-BE668222C1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2FC5BC34-BAED-4B06-BB03-D41F4D0569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C6735D2A-4485-40A9-BE6B-7C0488E2D37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654ED559-4533-48CC-8BDC-27FD1088372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2F6397AE-68C8-48FE-A0A8-B328DEC90CD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0DF19349-DE0C-460F-A21B-9D3C11EC0E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96694-D59F-4F7D-A42B-B1C39DDD9B36}" type="datetimeFigureOut">
              <a:rPr lang="zh-CN" altLang="en-US" smtClean="0"/>
              <a:t>2018/7/6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F83B43B-7F64-4709-9EA9-86AE25A3D7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1244BC43-E3DC-4CB6-958F-9C46A8A8CD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121205-07B8-437C-9491-BB06D906616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19347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36F8F51-4DCF-43A9-8AED-78A9BCD080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48A5514-D114-4F88-BF10-BA7E625244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96694-D59F-4F7D-A42B-B1C39DDD9B36}" type="datetimeFigureOut">
              <a:rPr lang="zh-CN" altLang="en-US" smtClean="0"/>
              <a:t>2018/7/6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99B63037-3A2C-4E81-AC81-ACF4CB0159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70BEB5F3-EE3C-452A-AF20-331D0A0031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121205-07B8-437C-9491-BB06D906616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3065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AF6625C5-50A9-4FB2-A5A1-71897CD425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96694-D59F-4F7D-A42B-B1C39DDD9B36}" type="datetimeFigureOut">
              <a:rPr lang="zh-CN" altLang="en-US" smtClean="0"/>
              <a:t>2018/7/6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D8046C1F-DD85-4ED3-8F45-D850A465F9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98FFAA02-7EB0-4B41-BFE6-AF66DD7001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121205-07B8-437C-9491-BB06D906616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21333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0623EFA-622A-4475-9F1D-A38402FA0C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68D2847-0891-4807-8DE5-3567D06115C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AB46AA18-B140-4CCA-AE49-50F1094EC99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889D6782-C77B-434E-A685-D414D8C3DA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96694-D59F-4F7D-A42B-B1C39DDD9B36}" type="datetimeFigureOut">
              <a:rPr lang="zh-CN" altLang="en-US" smtClean="0"/>
              <a:t>2018/7/6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8C0BF83A-561E-4DB1-9445-C5B1514EB3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0098AEF0-AECE-4B34-95F5-EB28234F53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121205-07B8-437C-9491-BB06D906616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39467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781AE2D-5B76-4748-9EA5-CF3C3663A8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98A3709D-B6F0-47B5-B501-40B8B3BD9F5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9F892F92-A654-4E73-85C5-6F3416F0312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0F1FFE25-92CD-4F7D-BDA8-1AF5BFADF4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96694-D59F-4F7D-A42B-B1C39DDD9B36}" type="datetimeFigureOut">
              <a:rPr lang="zh-CN" altLang="en-US" smtClean="0"/>
              <a:t>2018/7/6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F151AD0-DA9E-4254-B4CF-1D1891C5ED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C5861575-86BD-42E1-947E-B7641F6685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121205-07B8-437C-9491-BB06D906616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02423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4AB3B6D0-FB83-4012-8E54-80467A8D7E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055E9BB0-E482-47FF-BFF0-B32DE09F049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DEED2DF-B6AD-4E8B-8AC8-2BE2DBA8EC9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996694-D59F-4F7D-A42B-B1C39DDD9B36}" type="datetimeFigureOut">
              <a:rPr lang="zh-CN" altLang="en-US" smtClean="0"/>
              <a:t>2018/7/6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F31C202-3B1D-43E6-9587-E9F543A0E47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7E72AF2-B619-4A6C-9478-B1885A376BF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121205-07B8-437C-9491-BB06D906616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64866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285EA78-14FC-4179-9B07-6EB886842EB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CF9669EA-236D-4B7D-9B9A-97BE27BEE00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792666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5" baseType="lpstr">
      <vt:lpstr>等线</vt:lpstr>
      <vt:lpstr>等线 Light</vt:lpstr>
      <vt:lpstr>Arial</vt:lpstr>
      <vt:lpstr>Office 主题​​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lyh</dc:creator>
  <cp:lastModifiedBy>lyh</cp:lastModifiedBy>
  <cp:revision>1</cp:revision>
  <dcterms:created xsi:type="dcterms:W3CDTF">2018-07-06T01:59:02Z</dcterms:created>
  <dcterms:modified xsi:type="dcterms:W3CDTF">2018-07-06T01:59:51Z</dcterms:modified>
</cp:coreProperties>
</file>