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C00000"/>
                </a:solidFill>
              </a:rPr>
              <a:t>天书奇谈天行者至尊会员版</a:t>
            </a:r>
            <a:r>
              <a:rPr lang="en-US" altLang="zh-CN" dirty="0" smtClean="0">
                <a:solidFill>
                  <a:srgbClr val="C00000"/>
                </a:solidFill>
              </a:rPr>
              <a:t>7X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7715304" cy="1752600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tx1"/>
                </a:solidFill>
              </a:rPr>
              <a:t>【</a:t>
            </a:r>
            <a:r>
              <a:rPr lang="zh-CN" altLang="en-US" b="1" dirty="0" smtClean="0">
                <a:solidFill>
                  <a:schemeClr val="tx1"/>
                </a:solidFill>
              </a:rPr>
              <a:t>智能内丹</a:t>
            </a:r>
            <a:r>
              <a:rPr lang="en-US" altLang="zh-CN" b="1" dirty="0" smtClean="0">
                <a:solidFill>
                  <a:schemeClr val="tx1"/>
                </a:solidFill>
              </a:rPr>
              <a:t>】【</a:t>
            </a:r>
            <a:r>
              <a:rPr lang="zh-CN" altLang="en-US" b="1" dirty="0" smtClean="0">
                <a:solidFill>
                  <a:schemeClr val="tx1"/>
                </a:solidFill>
              </a:rPr>
              <a:t>智能天渊</a:t>
            </a:r>
            <a:r>
              <a:rPr lang="en-US" altLang="zh-CN" b="1" dirty="0" smtClean="0">
                <a:solidFill>
                  <a:schemeClr val="tx1"/>
                </a:solidFill>
              </a:rPr>
              <a:t>】</a:t>
            </a:r>
            <a:r>
              <a:rPr lang="zh-CN" altLang="en-US" b="1" dirty="0" smtClean="0">
                <a:solidFill>
                  <a:schemeClr val="tx1"/>
                </a:solidFill>
              </a:rPr>
              <a:t>使用教程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智能内丹</a:t>
            </a:r>
            <a:r>
              <a:rPr lang="en-US" altLang="zh-CN" dirty="0" smtClean="0"/>
              <a:t>+</a:t>
            </a:r>
            <a:r>
              <a:rPr lang="zh-CN" altLang="en-US" dirty="0" smtClean="0"/>
              <a:t>智</a:t>
            </a:r>
            <a:r>
              <a:rPr lang="zh-CN" altLang="en-US" dirty="0" smtClean="0"/>
              <a:t>能天渊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250033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71736" y="928670"/>
            <a:ext cx="6286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              1</a:t>
            </a:r>
            <a:r>
              <a:rPr lang="zh-CN" altLang="en-US" dirty="0" smtClean="0"/>
              <a:t>、输入账号密码，以便掉线后自动登陆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                                                                      2</a:t>
            </a:r>
            <a:r>
              <a:rPr lang="zh-CN" altLang="en-US" dirty="0" smtClean="0"/>
              <a:t>、选择角色，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r>
              <a:rPr lang="en-US" altLang="zh-CN" dirty="0" smtClean="0"/>
              <a:t>                                                                       </a:t>
            </a:r>
            <a:r>
              <a:rPr lang="zh-CN" altLang="en-US" dirty="0" smtClean="0"/>
              <a:t>选择要登陆的角色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0909" y="1285860"/>
            <a:ext cx="2752727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786" y="2773916"/>
            <a:ext cx="757239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/>
              <a:t>  3</a:t>
            </a:r>
            <a:r>
              <a:rPr lang="zh-CN" altLang="en-US" dirty="0" smtClean="0"/>
              <a:t>、传送到天渊殿堂门口。</a:t>
            </a:r>
            <a:r>
              <a:rPr lang="en-US" altLang="zh-CN" dirty="0" smtClean="0"/>
              <a:t>4</a:t>
            </a:r>
            <a:r>
              <a:rPr lang="zh-CN" altLang="en-US" dirty="0" smtClean="0"/>
              <a:t>、选择要需求的类别，然后开启智能刷即可</a:t>
            </a:r>
            <a:endParaRPr lang="en-US" altLang="zh-CN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85786" y="3143248"/>
            <a:ext cx="75724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/>
              <a:t>  5</a:t>
            </a:r>
            <a:r>
              <a:rPr lang="zh-CN" altLang="en-US" dirty="0" smtClean="0"/>
              <a:t>、开启智能刷之后，打开宠物面板。</a:t>
            </a:r>
            <a:r>
              <a:rPr lang="en-US" altLang="zh-CN" dirty="0" smtClean="0"/>
              <a:t>6</a:t>
            </a:r>
            <a:r>
              <a:rPr lang="zh-CN" altLang="en-US" dirty="0" smtClean="0"/>
              <a:t>、辅助切换到智能内丹辅助界面</a:t>
            </a:r>
            <a:endParaRPr lang="zh-CN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71876"/>
            <a:ext cx="414340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000628" y="3558321"/>
            <a:ext cx="3357586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/>
              <a:t>7</a:t>
            </a:r>
            <a:r>
              <a:rPr lang="zh-CN" altLang="en-US" dirty="0" smtClean="0"/>
              <a:t>、先设置满意经验值，什么是满意经验值？例如：内丹一设置</a:t>
            </a:r>
            <a:r>
              <a:rPr lang="en-US" altLang="zh-CN" dirty="0" smtClean="0"/>
              <a:t>1</a:t>
            </a:r>
            <a:r>
              <a:rPr lang="zh-CN" altLang="en-US" dirty="0" smtClean="0"/>
              <a:t>亿经验值，内丹二设置</a:t>
            </a:r>
            <a:r>
              <a:rPr lang="en-US" altLang="zh-CN" dirty="0" smtClean="0"/>
              <a:t>5</a:t>
            </a:r>
            <a:r>
              <a:rPr lang="zh-CN" altLang="en-US" dirty="0" smtClean="0"/>
              <a:t>亿。当内丹一经验值达到一亿的时候就会停止内丹一吞噬装备。而内丹二则会开始吞噬。</a:t>
            </a:r>
            <a:endParaRPr lang="en-US" altLang="zh-CN" dirty="0" smtClean="0"/>
          </a:p>
          <a:p>
            <a:r>
              <a:rPr lang="en-US" altLang="zh-CN" dirty="0" smtClean="0"/>
              <a:t>8</a:t>
            </a:r>
            <a:r>
              <a:rPr lang="zh-CN" altLang="en-US" dirty="0" smtClean="0"/>
              <a:t>、设置好之后，打开宠物面板，把要吞噬的内丹所在的宠物参战一下即可（参战完可休息）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6286520"/>
            <a:ext cx="7572428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</a:t>
            </a:r>
            <a:r>
              <a:rPr lang="zh-CN" alt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提示：如不会使用，请联系辅助作者</a:t>
            </a:r>
            <a:r>
              <a:rPr lang="en-US" altLang="zh-CN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QQ1925087279</a:t>
            </a:r>
            <a:r>
              <a:rPr lang="zh-CN" altLang="en-US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咨询</a:t>
            </a:r>
            <a:endParaRPr lang="zh-CN" altLang="en-US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279</Words>
  <Application>Microsoft Office PowerPoint</Application>
  <PresentationFormat>全屏显示(4:3)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天书奇谈天行者至尊会员版7X</vt:lpstr>
      <vt:lpstr>智能内丹+智能天渊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天书奇谈天行者至尊会员版7X</dc:title>
  <dc:creator>Administrator</dc:creator>
  <cp:lastModifiedBy>User</cp:lastModifiedBy>
  <cp:revision>3</cp:revision>
  <dcterms:created xsi:type="dcterms:W3CDTF">2015-01-25T09:22:55Z</dcterms:created>
  <dcterms:modified xsi:type="dcterms:W3CDTF">2015-01-25T09:39:21Z</dcterms:modified>
</cp:coreProperties>
</file>