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58" r:id="rId5"/>
  </p:sldMasterIdLst>
  <p:notesMasterIdLst>
    <p:notesMasterId r:id="rId8"/>
  </p:notesMasterIdLst>
  <p:sldIdLst>
    <p:sldId id="259" r:id="rId6"/>
    <p:sldId id="260" r:id="rId7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3A1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179" autoAdjust="0"/>
    <p:restoredTop sz="93267"/>
  </p:normalViewPr>
  <p:slideViewPr>
    <p:cSldViewPr snapToGrid="0" snapToObjects="1">
      <p:cViewPr varScale="1">
        <p:scale>
          <a:sx n="113" d="100"/>
          <a:sy n="113" d="100"/>
        </p:scale>
        <p:origin x="318" y="102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>
      <p:cViewPr varScale="1">
        <p:scale>
          <a:sx n="50" d="100"/>
          <a:sy n="50" d="100"/>
        </p:scale>
        <p:origin x="2464" y="1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theme" Target="theme/theme1.xml"/><Relationship Id="rId5" Type="http://schemas.openxmlformats.org/officeDocument/2006/relationships/slideMaster" Target="slideMasters/slideMaster2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939E59-54BD-9844-A4FE-866969F887B8}" type="datetimeFigureOut">
              <a:rPr kumimoji="1" lang="zh-CN" altLang="en-US" smtClean="0"/>
              <a:t>2015/9/11</a:t>
            </a:fld>
            <a:endParaRPr kumimoji="1"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CN" altLang="en-US" smtClean="0"/>
              <a:t>单击此处编辑母版文本样式</a:t>
            </a:r>
          </a:p>
          <a:p>
            <a:pPr lvl="1"/>
            <a:r>
              <a:rPr kumimoji="1" lang="zh-CN" altLang="en-US" smtClean="0"/>
              <a:t>二级</a:t>
            </a:r>
          </a:p>
          <a:p>
            <a:pPr lvl="2"/>
            <a:r>
              <a:rPr kumimoji="1" lang="zh-CN" altLang="en-US" smtClean="0"/>
              <a:t>三级</a:t>
            </a:r>
          </a:p>
          <a:p>
            <a:pPr lvl="3"/>
            <a:r>
              <a:rPr kumimoji="1" lang="zh-CN" altLang="en-US" smtClean="0"/>
              <a:t>四级</a:t>
            </a:r>
          </a:p>
          <a:p>
            <a:pPr lvl="4"/>
            <a:r>
              <a:rPr kumimoji="1" lang="zh-CN" altLang="en-US" smtClean="0"/>
              <a:t>五级</a:t>
            </a:r>
            <a:endParaRPr kumimoji="1"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CN" altLang="en-US"/>
          </a:p>
        </p:txBody>
      </p:sp>
      <p:sp>
        <p:nvSpPr>
          <p:cNvPr id="7" name="幻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4BE184-0AE9-FE48-BE37-49CCE4DB5210}" type="slidenum">
              <a:rPr kumimoji="1" lang="zh-CN" altLang="en-US" smtClean="0"/>
              <a:t>‹#›</a:t>
            </a:fld>
            <a:endParaRPr kumimoji="1" lang="zh-CN" altLang="en-US"/>
          </a:p>
        </p:txBody>
      </p:sp>
    </p:spTree>
    <p:extLst>
      <p:ext uri="{BB962C8B-B14F-4D97-AF65-F5344CB8AC3E}">
        <p14:creationId xmlns:p14="http://schemas.microsoft.com/office/powerpoint/2010/main" val="96833808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11279934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文本占位符 7"/>
          <p:cNvSpPr>
            <a:spLocks noGrp="1"/>
          </p:cNvSpPr>
          <p:nvPr>
            <p:ph type="body" sz="quarter" idx="10" hasCustomPrompt="1"/>
          </p:nvPr>
        </p:nvSpPr>
        <p:spPr>
          <a:xfrm>
            <a:off x="282575" y="193674"/>
            <a:ext cx="3651088" cy="397177"/>
          </a:xfrm>
          <a:prstGeom prst="rect">
            <a:avLst/>
          </a:prstGeom>
        </p:spPr>
        <p:txBody>
          <a:bodyPr vert="horz"/>
          <a:lstStyle>
            <a:lvl1pPr marL="0" indent="0">
              <a:buNone/>
              <a:defRPr sz="1800" b="1"/>
            </a:lvl1pPr>
          </a:lstStyle>
          <a:p>
            <a:pPr lvl="0"/>
            <a:r>
              <a:rPr kumimoji="1" lang="en-US" altLang="zh-CN" dirty="0" smtClean="0"/>
              <a:t>CLICK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HERE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TO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ADD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YOUR</a:t>
            </a:r>
            <a:r>
              <a:rPr kumimoji="1" lang="zh-CN" altLang="en-US" dirty="0" smtClean="0"/>
              <a:t> </a:t>
            </a:r>
            <a:r>
              <a:rPr kumimoji="1" lang="en-US" altLang="zh-CN" dirty="0" smtClean="0"/>
              <a:t>TITLE</a:t>
            </a:r>
            <a:endParaRPr kumimoji="1" lang="zh-CN" altLang="en-US" dirty="0"/>
          </a:p>
        </p:txBody>
      </p:sp>
      <p:sp>
        <p:nvSpPr>
          <p:cNvPr id="7" name="文本占位符 7"/>
          <p:cNvSpPr>
            <a:spLocks noGrp="1"/>
          </p:cNvSpPr>
          <p:nvPr>
            <p:ph type="body" sz="quarter" idx="13" hasCustomPrompt="1"/>
          </p:nvPr>
        </p:nvSpPr>
        <p:spPr>
          <a:xfrm>
            <a:off x="8190976" y="4692131"/>
            <a:ext cx="604056" cy="462191"/>
          </a:xfrm>
          <a:prstGeom prst="rect">
            <a:avLst/>
          </a:prstGeom>
          <a:solidFill>
            <a:schemeClr val="accent5"/>
          </a:solidFill>
        </p:spPr>
        <p:txBody>
          <a:bodyPr vert="horz" anchor="ctr"/>
          <a:lstStyle>
            <a:lvl1pPr marL="0" indent="0" algn="ctr">
              <a:buNone/>
              <a:defRPr sz="1800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sp>
        <p:nvSpPr>
          <p:cNvPr id="9" name="图片占位符 8"/>
          <p:cNvSpPr>
            <a:spLocks noGrp="1"/>
          </p:cNvSpPr>
          <p:nvPr>
            <p:ph type="pic" sz="quarter" idx="14" hasCustomPrompt="1"/>
          </p:nvPr>
        </p:nvSpPr>
        <p:spPr>
          <a:xfrm>
            <a:off x="282575" y="4492106"/>
            <a:ext cx="1470025" cy="400050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1200" b="1"/>
            </a:lvl1pPr>
          </a:lstStyle>
          <a:p>
            <a:r>
              <a:rPr kumimoji="1" lang="en-US" altLang="zh-CN" sz="1200" b="1" dirty="0" smtClean="0"/>
              <a:t>LOGO&amp;PIC</a:t>
            </a:r>
            <a:r>
              <a:rPr kumimoji="1" lang="zh-CN" altLang="en-US" sz="1200" b="1" dirty="0" smtClean="0"/>
              <a:t> </a:t>
            </a:r>
            <a:r>
              <a:rPr kumimoji="1" lang="en-US" altLang="zh-CN" sz="1200" b="1" dirty="0" smtClean="0"/>
              <a:t>HERE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688989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89664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369545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3287996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76565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517959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0051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69410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31618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31098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56355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70219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slideLayout" Target="../slideLayouts/slideLayout13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7" r:id="rId1"/>
    <p:sldLayoutId id="2147493456" r:id="rId2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/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685800"/>
              <a:t>2015/9/11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/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685800"/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685800"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8840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9" r:id="rId1"/>
    <p:sldLayoutId id="2147493460" r:id="rId2"/>
    <p:sldLayoutId id="2147493461" r:id="rId3"/>
    <p:sldLayoutId id="2147493462" r:id="rId4"/>
    <p:sldLayoutId id="2147493463" r:id="rId5"/>
    <p:sldLayoutId id="2147493464" r:id="rId6"/>
    <p:sldLayoutId id="2147493465" r:id="rId7"/>
    <p:sldLayoutId id="2147493466" r:id="rId8"/>
    <p:sldLayoutId id="2147493467" r:id="rId9"/>
    <p:sldLayoutId id="2147493468" r:id="rId10"/>
    <p:sldLayoutId id="214749346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4" Type="http://schemas.openxmlformats.org/officeDocument/2006/relationships/hyperlink" Target="http://www.ypppt.com/jier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pPr lvl="0"/>
            <a:r>
              <a:rPr kumimoji="1" lang="en-US" altLang="zh-CN" sz="2400" dirty="0" smtClean="0">
                <a:solidFill>
                  <a:prstClr val="black"/>
                </a:solidFill>
              </a:rPr>
              <a:t>&gt;</a:t>
            </a:r>
            <a:r>
              <a:rPr kumimoji="1" lang="zh-CN" altLang="en-US" sz="2400" dirty="0" smtClean="0">
                <a:solidFill>
                  <a:prstClr val="black"/>
                </a:solidFill>
              </a:rPr>
              <a:t> </a:t>
            </a:r>
            <a:r>
              <a:rPr kumimoji="1" lang="en-US" altLang="zh-CN" sz="2400" dirty="0" smtClean="0">
                <a:solidFill>
                  <a:prstClr val="black"/>
                </a:solidFill>
              </a:rPr>
              <a:t>GANTT</a:t>
            </a:r>
            <a:r>
              <a:rPr kumimoji="1" lang="zh-CN" altLang="en-US" sz="2400" dirty="0" smtClean="0">
                <a:solidFill>
                  <a:prstClr val="black"/>
                </a:solidFill>
              </a:rPr>
              <a:t> </a:t>
            </a:r>
            <a:r>
              <a:rPr kumimoji="1" lang="en-US" altLang="zh-CN" sz="2400" dirty="0" smtClean="0">
                <a:solidFill>
                  <a:prstClr val="black"/>
                </a:solidFill>
              </a:rPr>
              <a:t>CHART</a:t>
            </a:r>
            <a:endParaRPr kumimoji="1" lang="zh-CN" altLang="en-US" sz="2400" dirty="0">
              <a:solidFill>
                <a:prstClr val="black"/>
              </a:solidFill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zh-CN" dirty="0" smtClean="0"/>
              <a:t>01</a:t>
            </a:r>
            <a:endParaRPr kumimoji="1" lang="zh-CN" altLang="en-US" dirty="0"/>
          </a:p>
        </p:txBody>
      </p:sp>
      <p:graphicFrame>
        <p:nvGraphicFramePr>
          <p:cNvPr id="6" name="表格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1541909"/>
              </p:ext>
            </p:extLst>
          </p:nvPr>
        </p:nvGraphicFramePr>
        <p:xfrm>
          <a:off x="763678" y="970055"/>
          <a:ext cx="7637219" cy="287166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22851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  <a:gridCol w="232656"/>
              </a:tblGrid>
              <a:tr h="319389">
                <a:tc rowSpan="3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75000"/>
                      </a:schemeClr>
                    </a:solidFill>
                  </a:tcPr>
                </a:tc>
                <a:tc gridSpan="28">
                  <a:txBody>
                    <a:bodyPr/>
                    <a:lstStyle/>
                    <a:p>
                      <a:pPr algn="ctr"/>
                      <a:r>
                        <a:rPr lang="en-US" altLang="zh-CN" sz="1600" dirty="0" smtClean="0"/>
                        <a:t>MONTH</a:t>
                      </a:r>
                      <a:endParaRPr lang="zh-CN" altLang="en-US" sz="1600" dirty="0"/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15459">
                <a:tc v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1</a:t>
                      </a:r>
                      <a:r>
                        <a:rPr lang="en-US" altLang="zh-CN" sz="1200" b="1" baseline="3000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ST</a:t>
                      </a:r>
                      <a:r>
                        <a:rPr lang="zh-CN" altLang="en-US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WEEK</a:t>
                      </a:r>
                      <a:endParaRPr lang="zh-CN" altLang="en-US" sz="12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2</a:t>
                      </a:r>
                      <a:r>
                        <a:rPr lang="en-US" altLang="zh-CN" sz="1200" b="1" baseline="3000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ND</a:t>
                      </a:r>
                      <a:r>
                        <a:rPr lang="zh-CN" altLang="en-US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WEEK</a:t>
                      </a:r>
                      <a:endParaRPr lang="zh-CN" altLang="en-US" sz="12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3</a:t>
                      </a:r>
                      <a:r>
                        <a:rPr lang="en-US" altLang="zh-CN" sz="1200" b="1" baseline="3000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RD</a:t>
                      </a:r>
                      <a:r>
                        <a:rPr lang="zh-CN" altLang="en-US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WEEK</a:t>
                      </a:r>
                      <a:endParaRPr lang="zh-CN" altLang="en-US" sz="12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4</a:t>
                      </a:r>
                      <a:r>
                        <a:rPr lang="en-US" altLang="zh-CN" sz="1200" b="1" baseline="30000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TH</a:t>
                      </a:r>
                      <a:r>
                        <a:rPr lang="zh-CN" altLang="en-US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WEEK</a:t>
                      </a:r>
                      <a:endParaRPr lang="zh-CN" altLang="en-US" sz="1200" b="1" dirty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</a:tr>
              <a:tr h="300682">
                <a:tc vMerge="1"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rgbClr r="0" g="0" b="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3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4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5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6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7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3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4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5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6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7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3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4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5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6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7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3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4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5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6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7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65000"/>
                      </a:schemeClr>
                    </a:solidFill>
                  </a:tcPr>
                </a:tc>
              </a:tr>
              <a:tr h="245557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TASK</a:t>
                      </a:r>
                      <a:r>
                        <a:rPr lang="zh-CN" altLang="en-US" sz="1200" b="1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1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245557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TASK</a:t>
                      </a:r>
                      <a:r>
                        <a:rPr lang="zh-CN" altLang="en-US" sz="1200" b="1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2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504D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C0504D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245557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TASK</a:t>
                      </a:r>
                      <a:r>
                        <a:rPr lang="zh-CN" altLang="en-US" sz="1200" b="1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3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245557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TASK</a:t>
                      </a:r>
                      <a:r>
                        <a:rPr lang="zh-CN" altLang="en-US" sz="1200" b="1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4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F79646"/>
                    </a:solidFill>
                  </a:tcPr>
                </a:tc>
              </a:tr>
              <a:tr h="245557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TASK</a:t>
                      </a:r>
                      <a:r>
                        <a:rPr lang="zh-CN" altLang="en-US" sz="1200" b="1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5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4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245557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TASK</a:t>
                      </a:r>
                      <a:r>
                        <a:rPr lang="zh-CN" altLang="en-US" sz="1200" b="1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6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3"/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245557">
                <a:tc>
                  <a:txBody>
                    <a:bodyPr/>
                    <a:lstStyle/>
                    <a:p>
                      <a:pPr algn="ctr"/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TASK</a:t>
                      </a:r>
                      <a:r>
                        <a:rPr lang="zh-CN" altLang="en-US" sz="1200" b="1" dirty="0" smtClean="0">
                          <a:solidFill>
                            <a:schemeClr val="bg1"/>
                          </a:solidFill>
                        </a:rPr>
                        <a:t> </a:t>
                      </a:r>
                      <a:r>
                        <a:rPr lang="en-US" altLang="zh-CN" sz="1200" b="1" dirty="0" smtClean="0">
                          <a:solidFill>
                            <a:schemeClr val="bg1"/>
                          </a:solidFill>
                        </a:rPr>
                        <a:t>7</a:t>
                      </a:r>
                      <a:endParaRPr lang="zh-CN" altLang="en-US" sz="1200" b="1" dirty="0">
                        <a:solidFill>
                          <a:schemeClr val="bg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zh-CN" altLang="en-US" sz="1200" dirty="0"/>
                    </a:p>
                  </a:txBody>
                  <a:tcPr>
                    <a:lnL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prstClr val="white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</a:tbl>
          </a:graphicData>
        </a:graphic>
      </p:graphicFrame>
      <p:grpSp>
        <p:nvGrpSpPr>
          <p:cNvPr id="9" name="组 8"/>
          <p:cNvGrpSpPr/>
          <p:nvPr/>
        </p:nvGrpSpPr>
        <p:grpSpPr>
          <a:xfrm>
            <a:off x="2185255" y="4094411"/>
            <a:ext cx="1301413" cy="246221"/>
            <a:chOff x="1081014" y="4027616"/>
            <a:chExt cx="1301413" cy="246221"/>
          </a:xfrm>
        </p:grpSpPr>
        <p:sp>
          <p:nvSpPr>
            <p:cNvPr id="10" name="矩形 9"/>
            <p:cNvSpPr/>
            <p:nvPr/>
          </p:nvSpPr>
          <p:spPr>
            <a:xfrm>
              <a:off x="1081014" y="4063186"/>
              <a:ext cx="230895" cy="205859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1000"/>
            </a:p>
          </p:txBody>
        </p:sp>
        <p:sp>
          <p:nvSpPr>
            <p:cNvPr id="11" name="文本框 10"/>
            <p:cNvSpPr txBox="1"/>
            <p:nvPr/>
          </p:nvSpPr>
          <p:spPr>
            <a:xfrm>
              <a:off x="1322296" y="4027616"/>
              <a:ext cx="1060131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EXAMPLE</a:t>
              </a:r>
              <a:r>
                <a:rPr kumimoji="1" lang="zh-CN" altLang="en-US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 </a:t>
              </a:r>
              <a:r>
                <a:rPr kumimoji="1" lang="en-US" altLang="zh-CN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1</a:t>
              </a:r>
              <a:endParaRPr kumimoji="1" lang="zh-CN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2" name="组 11"/>
          <p:cNvGrpSpPr/>
          <p:nvPr/>
        </p:nvGrpSpPr>
        <p:grpSpPr>
          <a:xfrm>
            <a:off x="3342614" y="4094411"/>
            <a:ext cx="1301413" cy="246221"/>
            <a:chOff x="1081014" y="4027616"/>
            <a:chExt cx="1301413" cy="246221"/>
          </a:xfrm>
        </p:grpSpPr>
        <p:sp>
          <p:nvSpPr>
            <p:cNvPr id="13" name="矩形 12"/>
            <p:cNvSpPr/>
            <p:nvPr/>
          </p:nvSpPr>
          <p:spPr>
            <a:xfrm>
              <a:off x="1081014" y="4063186"/>
              <a:ext cx="230895" cy="20585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1000"/>
            </a:p>
          </p:txBody>
        </p:sp>
        <p:sp>
          <p:nvSpPr>
            <p:cNvPr id="14" name="文本框 13"/>
            <p:cNvSpPr txBox="1"/>
            <p:nvPr/>
          </p:nvSpPr>
          <p:spPr>
            <a:xfrm>
              <a:off x="1322296" y="4027616"/>
              <a:ext cx="1060131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EXAMPLE</a:t>
              </a:r>
              <a:r>
                <a:rPr kumimoji="1" lang="zh-CN" altLang="en-US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 </a:t>
              </a:r>
              <a:r>
                <a:rPr kumimoji="1" lang="en-US" altLang="zh-CN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2</a:t>
              </a:r>
              <a:endParaRPr kumimoji="1" lang="zh-CN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5" name="组 14"/>
          <p:cNvGrpSpPr/>
          <p:nvPr/>
        </p:nvGrpSpPr>
        <p:grpSpPr>
          <a:xfrm>
            <a:off x="4499973" y="4094411"/>
            <a:ext cx="1301413" cy="246221"/>
            <a:chOff x="1081014" y="4027616"/>
            <a:chExt cx="1301413" cy="246221"/>
          </a:xfrm>
        </p:grpSpPr>
        <p:sp>
          <p:nvSpPr>
            <p:cNvPr id="16" name="矩形 15"/>
            <p:cNvSpPr/>
            <p:nvPr/>
          </p:nvSpPr>
          <p:spPr>
            <a:xfrm>
              <a:off x="1081014" y="4063186"/>
              <a:ext cx="230895" cy="205859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1000"/>
            </a:p>
          </p:txBody>
        </p:sp>
        <p:sp>
          <p:nvSpPr>
            <p:cNvPr id="17" name="文本框 16"/>
            <p:cNvSpPr txBox="1"/>
            <p:nvPr/>
          </p:nvSpPr>
          <p:spPr>
            <a:xfrm>
              <a:off x="1322296" y="4027616"/>
              <a:ext cx="1060131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EXAMPLE</a:t>
              </a:r>
              <a:r>
                <a:rPr kumimoji="1" lang="zh-CN" altLang="en-US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 </a:t>
              </a:r>
              <a:r>
                <a:rPr kumimoji="1" lang="en-US" altLang="zh-CN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3</a:t>
              </a:r>
              <a:endParaRPr kumimoji="1" lang="zh-CN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8" name="组 17"/>
          <p:cNvGrpSpPr/>
          <p:nvPr/>
        </p:nvGrpSpPr>
        <p:grpSpPr>
          <a:xfrm>
            <a:off x="5657332" y="4094411"/>
            <a:ext cx="1301413" cy="246221"/>
            <a:chOff x="1081014" y="4027616"/>
            <a:chExt cx="1301413" cy="246221"/>
          </a:xfrm>
        </p:grpSpPr>
        <p:sp>
          <p:nvSpPr>
            <p:cNvPr id="19" name="矩形 18"/>
            <p:cNvSpPr/>
            <p:nvPr/>
          </p:nvSpPr>
          <p:spPr>
            <a:xfrm>
              <a:off x="1081014" y="4063186"/>
              <a:ext cx="230895" cy="205859"/>
            </a:xfrm>
            <a:prstGeom prst="rect">
              <a:avLst/>
            </a:prstGeom>
            <a:solidFill>
              <a:schemeClr val="accent6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1000"/>
            </a:p>
          </p:txBody>
        </p:sp>
        <p:sp>
          <p:nvSpPr>
            <p:cNvPr id="20" name="文本框 19"/>
            <p:cNvSpPr txBox="1"/>
            <p:nvPr/>
          </p:nvSpPr>
          <p:spPr>
            <a:xfrm>
              <a:off x="1322296" y="4027616"/>
              <a:ext cx="1060131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zh-CN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EXAMPLE</a:t>
              </a:r>
              <a:r>
                <a:rPr kumimoji="1" lang="zh-CN" altLang="en-US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 </a:t>
              </a:r>
              <a:r>
                <a:rPr kumimoji="1" lang="en-US" altLang="zh-CN" sz="1000" b="1" dirty="0" smtClean="0">
                  <a:solidFill>
                    <a:schemeClr val="tx1">
                      <a:lumMod val="75000"/>
                      <a:lumOff val="25000"/>
                    </a:schemeClr>
                  </a:solidFill>
                </a:rPr>
                <a:t>4</a:t>
              </a:r>
              <a:endParaRPr kumimoji="1" lang="zh-CN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73877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xmlns:p14="http://schemas.microsoft.com/office/powerpoint/2010/main"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1681888" y="2209694"/>
            <a:ext cx="447675" cy="492593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>
              <a:defRPr/>
            </a:pPr>
            <a:endParaRPr lang="zh-CN" altLang="en-US" sz="1350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124075" y="2212399"/>
            <a:ext cx="7019925" cy="4929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000" tIns="0" rIns="135000" bIns="0" anchor="ctr"/>
          <a:lstStyle/>
          <a:p>
            <a:pPr algn="ctr" defTabSz="685800">
              <a:defRPr/>
            </a:pPr>
            <a:r>
              <a:rPr lang="en-US" altLang="zh-CN" sz="210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1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1636569"/>
            <a:ext cx="6984207" cy="58145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defTabSz="685800">
              <a:defRPr/>
            </a:pPr>
            <a:r>
              <a:rPr lang="zh-CN" altLang="en-US" sz="2400" spc="15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6984207" y="1633539"/>
            <a:ext cx="640276" cy="584488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>
              <a:defRPr/>
            </a:pPr>
            <a:endParaRPr lang="zh-CN" altLang="en-US" sz="1350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1936373" y="2940767"/>
            <a:ext cx="5179807" cy="1269578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defTabSz="685800"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685800"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685800"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</p:txBody>
      </p:sp>
    </p:spTree>
    <p:extLst>
      <p:ext uri="{BB962C8B-B14F-4D97-AF65-F5344CB8AC3E}">
        <p14:creationId xmlns:p14="http://schemas.microsoft.com/office/powerpoint/2010/main" val="2119008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212</TotalTime>
  <Words>136</Words>
  <Application>Microsoft Office PowerPoint</Application>
  <PresentationFormat>全屏显示(16:9)</PresentationFormat>
  <Paragraphs>53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Meiryo</vt:lpstr>
      <vt:lpstr>宋体</vt:lpstr>
      <vt:lpstr>微软雅黑</vt:lpstr>
      <vt:lpstr>Arial</vt:lpstr>
      <vt:lpstr>Calibri</vt:lpstr>
      <vt:lpstr>Calibri Light</vt:lpstr>
      <vt:lpstr>Century Gothic</vt:lpstr>
      <vt:lpstr>Office Theme</vt:lpstr>
      <vt:lpstr>1_Office Theme</vt:lpstr>
      <vt:lpstr>PowerPoint 演示文稿</vt:lpstr>
      <vt:lpstr>PowerPoint 演示文稿</vt:lpstr>
    </vt:vector>
  </TitlesOfParts>
  <Manager/>
  <Company/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subject/>
  <cp:keywords/>
  <dc:description/>
  <cp:lastModifiedBy>Administrator</cp:lastModifiedBy>
  <cp:revision>62</cp:revision>
  <dcterms:created xsi:type="dcterms:W3CDTF">2010-04-12T23:12:02Z</dcterms:created>
  <dcterms:modified xsi:type="dcterms:W3CDTF">2015-09-11T04:26:28Z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