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7" r:id="rId2"/>
    <p:sldId id="259" r:id="rId3"/>
    <p:sldId id="260" r:id="rId4"/>
    <p:sldId id="269" r:id="rId5"/>
    <p:sldId id="263" r:id="rId6"/>
    <p:sldId id="270" r:id="rId7"/>
    <p:sldId id="273" r:id="rId8"/>
    <p:sldId id="265" r:id="rId9"/>
    <p:sldId id="271" r:id="rId10"/>
    <p:sldId id="266" r:id="rId11"/>
    <p:sldId id="261" r:id="rId12"/>
  </p:sldIdLst>
  <p:sldSz cx="9144000" cy="5143500" type="screen16x9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时尚中黑简体" charset="-122"/>
      <p:regular r:id="rId17"/>
    </p:embeddedFont>
    <p:embeddedFont>
      <p:font typeface="微软雅黑" pitchFamily="34" charset="-122"/>
      <p:regular r:id="rId18"/>
      <p:bold r:id="rId19"/>
    </p:embeddedFont>
    <p:embeddedFont>
      <p:font typeface="Segoe UI" pitchFamily="34" charset="0"/>
      <p:regular r:id="rId20"/>
      <p:bold r:id="rId21"/>
      <p:italic r:id="rId22"/>
      <p:boldItalic r:id="rId23"/>
    </p:embeddedFont>
    <p:embeddedFont>
      <p:font typeface="Franklin Gothic Book" charset="0"/>
      <p:regular r:id="rId24"/>
      <p:italic r:id="rId25"/>
    </p:embeddedFont>
    <p:embeddedFont>
      <p:font typeface="Broadway" charset="0"/>
      <p:regular r:id="rId26"/>
    </p:embeddedFont>
    <p:embeddedFont>
      <p:font typeface="Tahoma" pitchFamily="34" charset="0"/>
      <p:regular r:id="rId27"/>
      <p:bold r:id="rId28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6D2"/>
    <a:srgbClr val="FF141E"/>
    <a:srgbClr val="D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2" y="-53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FDB8C-EBE4-4388-8DB7-EA617EE49C78}" type="doc">
      <dgm:prSet loTypeId="urn:microsoft.com/office/officeart/2009/layout/CirclePictureHierarchy" loCatId="hierarchy" qsTypeId="urn:microsoft.com/office/officeart/2005/8/quickstyle/simple1#1" qsCatId="simple" csTypeId="urn:microsoft.com/office/officeart/2005/8/colors/accent3_3" csCatId="accent3" phldr="1"/>
      <dgm:spPr/>
      <dgm:t>
        <a:bodyPr/>
        <a:lstStyle/>
        <a:p>
          <a:endParaRPr lang="zh-CN" altLang="en-US"/>
        </a:p>
      </dgm:t>
    </dgm:pt>
    <dgm:pt modelId="{5D966921-B1A6-429C-B3B0-8ED6E6434305}">
      <dgm:prSet phldrT="[文本]"/>
      <dgm:spPr/>
      <dgm:t>
        <a:bodyPr/>
        <a:lstStyle/>
        <a:p>
          <a:r>
            <a:rPr lang="zh-CN" altLang="en-US" dirty="0" smtClean="0">
              <a:latin typeface="时尚中黑简体" pitchFamily="2" charset="-122"/>
              <a:ea typeface="时尚中黑简体" pitchFamily="2" charset="-122"/>
            </a:rPr>
            <a:t>书记</a:t>
          </a:r>
          <a:endParaRPr lang="zh-CN" altLang="en-US" dirty="0">
            <a:latin typeface="时尚中黑简体" pitchFamily="2" charset="-122"/>
            <a:ea typeface="时尚中黑简体" pitchFamily="2" charset="-122"/>
          </a:endParaRPr>
        </a:p>
      </dgm:t>
    </dgm:pt>
    <dgm:pt modelId="{4D4CF8AF-A598-4902-9402-1DFFD99FD74E}" type="parTrans" cxnId="{CA4F4B5E-C442-45E7-BF80-217CF05E9C39}">
      <dgm:prSet/>
      <dgm:spPr/>
      <dgm:t>
        <a:bodyPr/>
        <a:lstStyle/>
        <a:p>
          <a:endParaRPr lang="zh-CN" altLang="en-US">
            <a:latin typeface="时尚中黑简体" pitchFamily="2" charset="-122"/>
            <a:ea typeface="时尚中黑简体" pitchFamily="2" charset="-122"/>
          </a:endParaRPr>
        </a:p>
      </dgm:t>
    </dgm:pt>
    <dgm:pt modelId="{35A9CFEA-0883-405D-B781-3FA9DDB326DD}" type="sibTrans" cxnId="{CA4F4B5E-C442-45E7-BF80-217CF05E9C39}">
      <dgm:prSet/>
      <dgm:spPr/>
      <dgm:t>
        <a:bodyPr/>
        <a:lstStyle/>
        <a:p>
          <a:endParaRPr lang="zh-CN" altLang="en-US">
            <a:latin typeface="时尚中黑简体" pitchFamily="2" charset="-122"/>
            <a:ea typeface="时尚中黑简体" pitchFamily="2" charset="-122"/>
          </a:endParaRPr>
        </a:p>
      </dgm:t>
    </dgm:pt>
    <dgm:pt modelId="{6BD1B088-2C28-4BD6-B776-A2D19E139A0E}">
      <dgm:prSet phldrT="[文本]"/>
      <dgm:spPr/>
      <dgm:t>
        <a:bodyPr/>
        <a:lstStyle/>
        <a:p>
          <a:r>
            <a:rPr lang="zh-CN" altLang="en-US" dirty="0" smtClean="0">
              <a:latin typeface="时尚中黑简体" pitchFamily="2" charset="-122"/>
              <a:ea typeface="时尚中黑简体" pitchFamily="2" charset="-122"/>
            </a:rPr>
            <a:t>组委</a:t>
          </a:r>
          <a:endParaRPr lang="zh-CN" altLang="en-US" dirty="0">
            <a:latin typeface="时尚中黑简体" pitchFamily="2" charset="-122"/>
            <a:ea typeface="时尚中黑简体" pitchFamily="2" charset="-122"/>
          </a:endParaRPr>
        </a:p>
      </dgm:t>
    </dgm:pt>
    <dgm:pt modelId="{F9B0FA0E-B194-424E-8D0A-BBC59A1C163A}" type="parTrans" cxnId="{54D01428-4340-4845-887A-CEB9C7ACB332}">
      <dgm:prSet/>
      <dgm:spPr>
        <a:solidFill>
          <a:srgbClr val="FFFF00"/>
        </a:solidFill>
      </dgm:spPr>
      <dgm:t>
        <a:bodyPr/>
        <a:lstStyle/>
        <a:p>
          <a:endParaRPr lang="zh-CN" altLang="en-US">
            <a:latin typeface="时尚中黑简体" pitchFamily="2" charset="-122"/>
            <a:ea typeface="时尚中黑简体" pitchFamily="2" charset="-122"/>
          </a:endParaRPr>
        </a:p>
      </dgm:t>
    </dgm:pt>
    <dgm:pt modelId="{EF9F9CF3-D68A-46E7-ACF9-5286888742FD}" type="sibTrans" cxnId="{54D01428-4340-4845-887A-CEB9C7ACB332}">
      <dgm:prSet/>
      <dgm:spPr/>
      <dgm:t>
        <a:bodyPr/>
        <a:lstStyle/>
        <a:p>
          <a:endParaRPr lang="zh-CN" altLang="en-US">
            <a:latin typeface="时尚中黑简体" pitchFamily="2" charset="-122"/>
            <a:ea typeface="时尚中黑简体" pitchFamily="2" charset="-122"/>
          </a:endParaRPr>
        </a:p>
      </dgm:t>
    </dgm:pt>
    <dgm:pt modelId="{FBD3BDDF-1772-4F4B-AFBF-82B9D93F60DA}">
      <dgm:prSet phldrT="[文本]"/>
      <dgm:spPr/>
      <dgm:t>
        <a:bodyPr/>
        <a:lstStyle/>
        <a:p>
          <a:r>
            <a:rPr lang="en-US" altLang="zh-CN" dirty="0" smtClean="0">
              <a:latin typeface="时尚中黑简体" pitchFamily="2" charset="-122"/>
              <a:ea typeface="时尚中黑简体" pitchFamily="2" charset="-122"/>
            </a:rPr>
            <a:t>XXX</a:t>
          </a:r>
          <a:endParaRPr lang="zh-CN" altLang="en-US" dirty="0">
            <a:latin typeface="时尚中黑简体" pitchFamily="2" charset="-122"/>
            <a:ea typeface="时尚中黑简体" pitchFamily="2" charset="-122"/>
          </a:endParaRPr>
        </a:p>
      </dgm:t>
    </dgm:pt>
    <dgm:pt modelId="{638561CD-4684-4C14-90C0-A5236D285B5A}" type="parTrans" cxnId="{8E4A34F7-53CD-4589-8AFE-9C6B86D4545D}">
      <dgm:prSet/>
      <dgm:spPr/>
      <dgm:t>
        <a:bodyPr/>
        <a:lstStyle/>
        <a:p>
          <a:endParaRPr lang="zh-CN" altLang="en-US">
            <a:latin typeface="时尚中黑简体" pitchFamily="2" charset="-122"/>
            <a:ea typeface="时尚中黑简体" pitchFamily="2" charset="-122"/>
          </a:endParaRPr>
        </a:p>
      </dgm:t>
    </dgm:pt>
    <dgm:pt modelId="{DF03386C-2A72-4836-9E5C-6980D9710400}" type="sibTrans" cxnId="{8E4A34F7-53CD-4589-8AFE-9C6B86D4545D}">
      <dgm:prSet/>
      <dgm:spPr/>
      <dgm:t>
        <a:bodyPr/>
        <a:lstStyle/>
        <a:p>
          <a:endParaRPr lang="zh-CN" altLang="en-US">
            <a:latin typeface="时尚中黑简体" pitchFamily="2" charset="-122"/>
            <a:ea typeface="时尚中黑简体" pitchFamily="2" charset="-122"/>
          </a:endParaRPr>
        </a:p>
      </dgm:t>
    </dgm:pt>
    <dgm:pt modelId="{D0C1A97F-EF48-4E75-A7C9-81FA4804D157}">
      <dgm:prSet phldrT="[文本]"/>
      <dgm:spPr/>
      <dgm:t>
        <a:bodyPr/>
        <a:lstStyle/>
        <a:p>
          <a:r>
            <a:rPr lang="en-US" altLang="zh-CN" dirty="0" smtClean="0">
              <a:latin typeface="时尚中黑简体" pitchFamily="2" charset="-122"/>
              <a:ea typeface="时尚中黑简体" pitchFamily="2" charset="-122"/>
            </a:rPr>
            <a:t>XXX</a:t>
          </a:r>
          <a:endParaRPr lang="zh-CN" altLang="en-US" dirty="0">
            <a:latin typeface="时尚中黑简体" pitchFamily="2" charset="-122"/>
            <a:ea typeface="时尚中黑简体" pitchFamily="2" charset="-122"/>
          </a:endParaRPr>
        </a:p>
      </dgm:t>
    </dgm:pt>
    <dgm:pt modelId="{D8181135-76F4-46A6-9093-75C7441C7357}" type="parTrans" cxnId="{404F9987-A040-4F21-A05B-71D32E2B38A8}">
      <dgm:prSet/>
      <dgm:spPr/>
      <dgm:t>
        <a:bodyPr/>
        <a:lstStyle/>
        <a:p>
          <a:endParaRPr lang="zh-CN" altLang="en-US">
            <a:latin typeface="时尚中黑简体" pitchFamily="2" charset="-122"/>
            <a:ea typeface="时尚中黑简体" pitchFamily="2" charset="-122"/>
          </a:endParaRPr>
        </a:p>
      </dgm:t>
    </dgm:pt>
    <dgm:pt modelId="{BD312315-14F2-4316-85B4-28856A040F29}" type="sibTrans" cxnId="{404F9987-A040-4F21-A05B-71D32E2B38A8}">
      <dgm:prSet/>
      <dgm:spPr/>
      <dgm:t>
        <a:bodyPr/>
        <a:lstStyle/>
        <a:p>
          <a:endParaRPr lang="zh-CN" altLang="en-US">
            <a:latin typeface="时尚中黑简体" pitchFamily="2" charset="-122"/>
            <a:ea typeface="时尚中黑简体" pitchFamily="2" charset="-122"/>
          </a:endParaRPr>
        </a:p>
      </dgm:t>
    </dgm:pt>
    <dgm:pt modelId="{6E1EFE3E-0D63-40C2-B3B4-91C2A2B4E7B7}">
      <dgm:prSet phldrT="[文本]"/>
      <dgm:spPr/>
      <dgm:t>
        <a:bodyPr/>
        <a:lstStyle/>
        <a:p>
          <a:r>
            <a:rPr lang="zh-CN" altLang="en-US" dirty="0" smtClean="0">
              <a:latin typeface="时尚中黑简体" pitchFamily="2" charset="-122"/>
              <a:ea typeface="时尚中黑简体" pitchFamily="2" charset="-122"/>
            </a:rPr>
            <a:t>宣委</a:t>
          </a:r>
          <a:endParaRPr lang="zh-CN" altLang="en-US" dirty="0">
            <a:latin typeface="时尚中黑简体" pitchFamily="2" charset="-122"/>
            <a:ea typeface="时尚中黑简体" pitchFamily="2" charset="-122"/>
          </a:endParaRPr>
        </a:p>
      </dgm:t>
    </dgm:pt>
    <dgm:pt modelId="{E5CF97A3-98F4-45AB-9FE5-3EF829ADCE27}" type="parTrans" cxnId="{BCB3433B-8D1D-48D5-B802-D3CD788C3E88}">
      <dgm:prSet/>
      <dgm:spPr/>
      <dgm:t>
        <a:bodyPr/>
        <a:lstStyle/>
        <a:p>
          <a:endParaRPr lang="zh-CN" altLang="en-US">
            <a:latin typeface="时尚中黑简体" pitchFamily="2" charset="-122"/>
            <a:ea typeface="时尚中黑简体" pitchFamily="2" charset="-122"/>
          </a:endParaRPr>
        </a:p>
      </dgm:t>
    </dgm:pt>
    <dgm:pt modelId="{4AD94681-3443-4116-AE0D-3E889449C243}" type="sibTrans" cxnId="{BCB3433B-8D1D-48D5-B802-D3CD788C3E88}">
      <dgm:prSet/>
      <dgm:spPr/>
      <dgm:t>
        <a:bodyPr/>
        <a:lstStyle/>
        <a:p>
          <a:endParaRPr lang="zh-CN" altLang="en-US">
            <a:latin typeface="时尚中黑简体" pitchFamily="2" charset="-122"/>
            <a:ea typeface="时尚中黑简体" pitchFamily="2" charset="-122"/>
          </a:endParaRPr>
        </a:p>
      </dgm:t>
    </dgm:pt>
    <dgm:pt modelId="{F25F92AC-890D-415E-A1FC-C21EF5AEF1B3}" type="pres">
      <dgm:prSet presAssocID="{9ABFDB8C-EBE4-4388-8DB7-EA617EE49C7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3C8C190-D504-448D-881A-D1F1832F8052}" type="pres">
      <dgm:prSet presAssocID="{5D966921-B1A6-429C-B3B0-8ED6E6434305}" presName="hierRoot1" presStyleCnt="0"/>
      <dgm:spPr/>
    </dgm:pt>
    <dgm:pt modelId="{2C2A4E8B-C1BB-4A7D-AAFE-F2B2AF1A51E1}" type="pres">
      <dgm:prSet presAssocID="{5D966921-B1A6-429C-B3B0-8ED6E6434305}" presName="composite" presStyleCnt="0"/>
      <dgm:spPr/>
    </dgm:pt>
    <dgm:pt modelId="{FD885877-321C-438B-B464-1AEBDF9B7D8D}" type="pres">
      <dgm:prSet presAssocID="{5D966921-B1A6-429C-B3B0-8ED6E6434305}" presName="image" presStyleLbl="node0" presStyleIdx="0" presStyleCnt="1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/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zh-CN" altLang="en-US"/>
        </a:p>
      </dgm:t>
    </dgm:pt>
    <dgm:pt modelId="{09D794B9-5BB1-478E-8975-261E156DEDEE}" type="pres">
      <dgm:prSet presAssocID="{5D966921-B1A6-429C-B3B0-8ED6E6434305}" presName="text" presStyleLbl="revTx" presStyleIdx="0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C3BF9E6-B129-4F85-A9C6-AD44C7586218}" type="pres">
      <dgm:prSet presAssocID="{5D966921-B1A6-429C-B3B0-8ED6E6434305}" presName="hierChild2" presStyleCnt="0"/>
      <dgm:spPr/>
    </dgm:pt>
    <dgm:pt modelId="{7B704036-5A51-47A1-ADDC-F9D0D74FCFEC}" type="pres">
      <dgm:prSet presAssocID="{F9B0FA0E-B194-424E-8D0A-BBC59A1C163A}" presName="Name10" presStyleLbl="parChTrans1D2" presStyleIdx="0" presStyleCnt="2"/>
      <dgm:spPr/>
      <dgm:t>
        <a:bodyPr/>
        <a:lstStyle/>
        <a:p>
          <a:endParaRPr lang="zh-CN" altLang="en-US"/>
        </a:p>
      </dgm:t>
    </dgm:pt>
    <dgm:pt modelId="{C62DC715-C942-4FA2-8A6A-A1F405161669}" type="pres">
      <dgm:prSet presAssocID="{6BD1B088-2C28-4BD6-B776-A2D19E139A0E}" presName="hierRoot2" presStyleCnt="0"/>
      <dgm:spPr/>
    </dgm:pt>
    <dgm:pt modelId="{C2E16E6C-2EC1-415F-81DA-016ABC9824FD}" type="pres">
      <dgm:prSet presAssocID="{6BD1B088-2C28-4BD6-B776-A2D19E139A0E}" presName="composite2" presStyleCnt="0"/>
      <dgm:spPr/>
    </dgm:pt>
    <dgm:pt modelId="{33E378D5-2B7A-48AB-950C-173A287953A2}" type="pres">
      <dgm:prSet presAssocID="{6BD1B088-2C28-4BD6-B776-A2D19E139A0E}" presName="image2" presStyleLbl="node2" presStyleIdx="0" presStyleCnt="2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/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zh-CN" altLang="en-US"/>
        </a:p>
      </dgm:t>
    </dgm:pt>
    <dgm:pt modelId="{24DE02EC-2D92-4A40-BBCC-C300399C5AE6}" type="pres">
      <dgm:prSet presAssocID="{6BD1B088-2C28-4BD6-B776-A2D19E139A0E}" presName="text2" presStyleLbl="revTx" presStyleIdx="1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F2A2298-D4F5-4F41-9509-C756DA0C42CE}" type="pres">
      <dgm:prSet presAssocID="{6BD1B088-2C28-4BD6-B776-A2D19E139A0E}" presName="hierChild3" presStyleCnt="0"/>
      <dgm:spPr/>
    </dgm:pt>
    <dgm:pt modelId="{3513C595-219A-4F53-B53A-B94C857A9B47}" type="pres">
      <dgm:prSet presAssocID="{638561CD-4684-4C14-90C0-A5236D285B5A}" presName="Name17" presStyleLbl="parChTrans1D3" presStyleIdx="0" presStyleCnt="2"/>
      <dgm:spPr/>
      <dgm:t>
        <a:bodyPr/>
        <a:lstStyle/>
        <a:p>
          <a:endParaRPr lang="zh-CN" altLang="en-US"/>
        </a:p>
      </dgm:t>
    </dgm:pt>
    <dgm:pt modelId="{F72C0152-309B-4323-81C5-71EEA0806F4E}" type="pres">
      <dgm:prSet presAssocID="{FBD3BDDF-1772-4F4B-AFBF-82B9D93F60DA}" presName="hierRoot3" presStyleCnt="0"/>
      <dgm:spPr/>
    </dgm:pt>
    <dgm:pt modelId="{E2733765-A8AD-410D-9944-6023B027944D}" type="pres">
      <dgm:prSet presAssocID="{FBD3BDDF-1772-4F4B-AFBF-82B9D93F60DA}" presName="composite3" presStyleCnt="0"/>
      <dgm:spPr/>
    </dgm:pt>
    <dgm:pt modelId="{628E24EB-B6A9-4D19-A2B8-A91DD69E8D83}" type="pres">
      <dgm:prSet presAssocID="{FBD3BDDF-1772-4F4B-AFBF-82B9D93F60DA}" presName="image3" presStyleLbl="node3" presStyleIdx="0" presStyleCnt="2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/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zh-CN" altLang="en-US"/>
        </a:p>
      </dgm:t>
    </dgm:pt>
    <dgm:pt modelId="{D490B653-95B4-4E54-A346-7BE003073202}" type="pres">
      <dgm:prSet presAssocID="{FBD3BDDF-1772-4F4B-AFBF-82B9D93F60DA}" presName="text3" presStyleLbl="revTx" presStyleIdx="2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CA8733C-DE11-4CB3-9B81-A8AE694A1B90}" type="pres">
      <dgm:prSet presAssocID="{FBD3BDDF-1772-4F4B-AFBF-82B9D93F60DA}" presName="hierChild4" presStyleCnt="0"/>
      <dgm:spPr/>
    </dgm:pt>
    <dgm:pt modelId="{B8EE6DAF-CC7D-43A3-888C-AB400BA061E2}" type="pres">
      <dgm:prSet presAssocID="{D8181135-76F4-46A6-9093-75C7441C7357}" presName="Name17" presStyleLbl="parChTrans1D3" presStyleIdx="1" presStyleCnt="2"/>
      <dgm:spPr/>
      <dgm:t>
        <a:bodyPr/>
        <a:lstStyle/>
        <a:p>
          <a:endParaRPr lang="zh-CN" altLang="en-US"/>
        </a:p>
      </dgm:t>
    </dgm:pt>
    <dgm:pt modelId="{43BA564F-49B8-47AC-87BC-381D167003D4}" type="pres">
      <dgm:prSet presAssocID="{D0C1A97F-EF48-4E75-A7C9-81FA4804D157}" presName="hierRoot3" presStyleCnt="0"/>
      <dgm:spPr/>
    </dgm:pt>
    <dgm:pt modelId="{76D5199B-7BB0-448C-859E-81A7887CCBCE}" type="pres">
      <dgm:prSet presAssocID="{D0C1A97F-EF48-4E75-A7C9-81FA4804D157}" presName="composite3" presStyleCnt="0"/>
      <dgm:spPr/>
    </dgm:pt>
    <dgm:pt modelId="{55F71A3D-3AF2-4689-B461-EC297FFCEA5A}" type="pres">
      <dgm:prSet presAssocID="{D0C1A97F-EF48-4E75-A7C9-81FA4804D157}" presName="image3" presStyleLbl="node3" presStyleIdx="1" presStyleCnt="2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/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zh-CN" altLang="en-US"/>
        </a:p>
      </dgm:t>
    </dgm:pt>
    <dgm:pt modelId="{47483DE3-6946-4183-9AA9-0F9AE72AB745}" type="pres">
      <dgm:prSet presAssocID="{D0C1A97F-EF48-4E75-A7C9-81FA4804D157}" presName="text3" presStyleLbl="revTx" presStyleIdx="3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FED359D-1EBE-41CE-9C80-5522BEF63BB0}" type="pres">
      <dgm:prSet presAssocID="{D0C1A97F-EF48-4E75-A7C9-81FA4804D157}" presName="hierChild4" presStyleCnt="0"/>
      <dgm:spPr/>
    </dgm:pt>
    <dgm:pt modelId="{317A9BF4-EFBD-434D-A6DA-5674F93029ED}" type="pres">
      <dgm:prSet presAssocID="{E5CF97A3-98F4-45AB-9FE5-3EF829ADCE27}" presName="Name10" presStyleLbl="parChTrans1D2" presStyleIdx="1" presStyleCnt="2"/>
      <dgm:spPr/>
      <dgm:t>
        <a:bodyPr/>
        <a:lstStyle/>
        <a:p>
          <a:endParaRPr lang="zh-CN" altLang="en-US"/>
        </a:p>
      </dgm:t>
    </dgm:pt>
    <dgm:pt modelId="{69A34504-B2F9-4CCA-B884-77F5BD97F66A}" type="pres">
      <dgm:prSet presAssocID="{6E1EFE3E-0D63-40C2-B3B4-91C2A2B4E7B7}" presName="hierRoot2" presStyleCnt="0"/>
      <dgm:spPr/>
    </dgm:pt>
    <dgm:pt modelId="{F66F4C97-6033-4162-84C7-9FE49897C1F2}" type="pres">
      <dgm:prSet presAssocID="{6E1EFE3E-0D63-40C2-B3B4-91C2A2B4E7B7}" presName="composite2" presStyleCnt="0"/>
      <dgm:spPr/>
    </dgm:pt>
    <dgm:pt modelId="{AC0DC51F-1B52-491D-9EFB-57DD37ED12DA}" type="pres">
      <dgm:prSet presAssocID="{6E1EFE3E-0D63-40C2-B3B4-91C2A2B4E7B7}" presName="image2" presStyleLbl="node2" presStyleIdx="1" presStyleCnt="2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/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zh-CN" altLang="en-US"/>
        </a:p>
      </dgm:t>
    </dgm:pt>
    <dgm:pt modelId="{4E5E8EB7-EBBC-40AF-9355-0DB1A26085FA}" type="pres">
      <dgm:prSet presAssocID="{6E1EFE3E-0D63-40C2-B3B4-91C2A2B4E7B7}" presName="text2" presStyleLbl="revTx" presStyleIdx="4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7FFFEB0-9F9A-4D29-A3A1-5455D3720A8B}" type="pres">
      <dgm:prSet presAssocID="{6E1EFE3E-0D63-40C2-B3B4-91C2A2B4E7B7}" presName="hierChild3" presStyleCnt="0"/>
      <dgm:spPr/>
    </dgm:pt>
  </dgm:ptLst>
  <dgm:cxnLst>
    <dgm:cxn modelId="{2E4BF2BD-9650-4333-AE62-C7B7446DCCCF}" type="presOf" srcId="{9ABFDB8C-EBE4-4388-8DB7-EA617EE49C78}" destId="{F25F92AC-890D-415E-A1FC-C21EF5AEF1B3}" srcOrd="0" destOrd="0" presId="urn:microsoft.com/office/officeart/2009/layout/CirclePictureHierarchy"/>
    <dgm:cxn modelId="{DC33D5D4-704D-4543-AD7A-11C18107AAE9}" type="presOf" srcId="{D0C1A97F-EF48-4E75-A7C9-81FA4804D157}" destId="{47483DE3-6946-4183-9AA9-0F9AE72AB745}" srcOrd="0" destOrd="0" presId="urn:microsoft.com/office/officeart/2009/layout/CirclePictureHierarchy"/>
    <dgm:cxn modelId="{8BC9F876-7AC1-4958-887B-B4C885DF3EBA}" type="presOf" srcId="{6E1EFE3E-0D63-40C2-B3B4-91C2A2B4E7B7}" destId="{4E5E8EB7-EBBC-40AF-9355-0DB1A26085FA}" srcOrd="0" destOrd="0" presId="urn:microsoft.com/office/officeart/2009/layout/CirclePictureHierarchy"/>
    <dgm:cxn modelId="{053C2239-3E5C-481D-833A-2A7152974B54}" type="presOf" srcId="{E5CF97A3-98F4-45AB-9FE5-3EF829ADCE27}" destId="{317A9BF4-EFBD-434D-A6DA-5674F93029ED}" srcOrd="0" destOrd="0" presId="urn:microsoft.com/office/officeart/2009/layout/CirclePictureHierarchy"/>
    <dgm:cxn modelId="{273D3D02-ACDE-47E7-A3A5-DA3AED2ED335}" type="presOf" srcId="{FBD3BDDF-1772-4F4B-AFBF-82B9D93F60DA}" destId="{D490B653-95B4-4E54-A346-7BE003073202}" srcOrd="0" destOrd="0" presId="urn:microsoft.com/office/officeart/2009/layout/CirclePictureHierarchy"/>
    <dgm:cxn modelId="{CA4F4B5E-C442-45E7-BF80-217CF05E9C39}" srcId="{9ABFDB8C-EBE4-4388-8DB7-EA617EE49C78}" destId="{5D966921-B1A6-429C-B3B0-8ED6E6434305}" srcOrd="0" destOrd="0" parTransId="{4D4CF8AF-A598-4902-9402-1DFFD99FD74E}" sibTransId="{35A9CFEA-0883-405D-B781-3FA9DDB326DD}"/>
    <dgm:cxn modelId="{54D01428-4340-4845-887A-CEB9C7ACB332}" srcId="{5D966921-B1A6-429C-B3B0-8ED6E6434305}" destId="{6BD1B088-2C28-4BD6-B776-A2D19E139A0E}" srcOrd="0" destOrd="0" parTransId="{F9B0FA0E-B194-424E-8D0A-BBC59A1C163A}" sibTransId="{EF9F9CF3-D68A-46E7-ACF9-5286888742FD}"/>
    <dgm:cxn modelId="{02529066-0A61-403E-B996-1056BD1FE062}" type="presOf" srcId="{5D966921-B1A6-429C-B3B0-8ED6E6434305}" destId="{09D794B9-5BB1-478E-8975-261E156DEDEE}" srcOrd="0" destOrd="0" presId="urn:microsoft.com/office/officeart/2009/layout/CirclePictureHierarchy"/>
    <dgm:cxn modelId="{404F9987-A040-4F21-A05B-71D32E2B38A8}" srcId="{6BD1B088-2C28-4BD6-B776-A2D19E139A0E}" destId="{D0C1A97F-EF48-4E75-A7C9-81FA4804D157}" srcOrd="1" destOrd="0" parTransId="{D8181135-76F4-46A6-9093-75C7441C7357}" sibTransId="{BD312315-14F2-4316-85B4-28856A040F29}"/>
    <dgm:cxn modelId="{8E4A34F7-53CD-4589-8AFE-9C6B86D4545D}" srcId="{6BD1B088-2C28-4BD6-B776-A2D19E139A0E}" destId="{FBD3BDDF-1772-4F4B-AFBF-82B9D93F60DA}" srcOrd="0" destOrd="0" parTransId="{638561CD-4684-4C14-90C0-A5236D285B5A}" sibTransId="{DF03386C-2A72-4836-9E5C-6980D9710400}"/>
    <dgm:cxn modelId="{BCB3433B-8D1D-48D5-B802-D3CD788C3E88}" srcId="{5D966921-B1A6-429C-B3B0-8ED6E6434305}" destId="{6E1EFE3E-0D63-40C2-B3B4-91C2A2B4E7B7}" srcOrd="1" destOrd="0" parTransId="{E5CF97A3-98F4-45AB-9FE5-3EF829ADCE27}" sibTransId="{4AD94681-3443-4116-AE0D-3E889449C243}"/>
    <dgm:cxn modelId="{881332CB-F543-4CE5-894F-20372AE30962}" type="presOf" srcId="{6BD1B088-2C28-4BD6-B776-A2D19E139A0E}" destId="{24DE02EC-2D92-4A40-BBCC-C300399C5AE6}" srcOrd="0" destOrd="0" presId="urn:microsoft.com/office/officeart/2009/layout/CirclePictureHierarchy"/>
    <dgm:cxn modelId="{4AF50E87-A8FB-4AA7-9E57-8AFD7E088208}" type="presOf" srcId="{F9B0FA0E-B194-424E-8D0A-BBC59A1C163A}" destId="{7B704036-5A51-47A1-ADDC-F9D0D74FCFEC}" srcOrd="0" destOrd="0" presId="urn:microsoft.com/office/officeart/2009/layout/CirclePictureHierarchy"/>
    <dgm:cxn modelId="{2745084D-DBA8-4574-AE75-3B27A6990C69}" type="presOf" srcId="{D8181135-76F4-46A6-9093-75C7441C7357}" destId="{B8EE6DAF-CC7D-43A3-888C-AB400BA061E2}" srcOrd="0" destOrd="0" presId="urn:microsoft.com/office/officeart/2009/layout/CirclePictureHierarchy"/>
    <dgm:cxn modelId="{7E14E9D7-5695-4DCB-A720-BB9810F93CDA}" type="presOf" srcId="{638561CD-4684-4C14-90C0-A5236D285B5A}" destId="{3513C595-219A-4F53-B53A-B94C857A9B47}" srcOrd="0" destOrd="0" presId="urn:microsoft.com/office/officeart/2009/layout/CirclePictureHierarchy"/>
    <dgm:cxn modelId="{50B4D90E-F6A6-48B7-9CBE-809B70382843}" type="presParOf" srcId="{F25F92AC-890D-415E-A1FC-C21EF5AEF1B3}" destId="{F3C8C190-D504-448D-881A-D1F1832F8052}" srcOrd="0" destOrd="0" presId="urn:microsoft.com/office/officeart/2009/layout/CirclePictureHierarchy"/>
    <dgm:cxn modelId="{14E41C0D-8F83-42C1-B5EB-41701D0DE4CD}" type="presParOf" srcId="{F3C8C190-D504-448D-881A-D1F1832F8052}" destId="{2C2A4E8B-C1BB-4A7D-AAFE-F2B2AF1A51E1}" srcOrd="0" destOrd="0" presId="urn:microsoft.com/office/officeart/2009/layout/CirclePictureHierarchy"/>
    <dgm:cxn modelId="{EDDB0769-CB5A-4ACC-82EA-9EF1D5B3D0F7}" type="presParOf" srcId="{2C2A4E8B-C1BB-4A7D-AAFE-F2B2AF1A51E1}" destId="{FD885877-321C-438B-B464-1AEBDF9B7D8D}" srcOrd="0" destOrd="0" presId="urn:microsoft.com/office/officeart/2009/layout/CirclePictureHierarchy"/>
    <dgm:cxn modelId="{CEC1A9FF-06CA-4672-931A-E687CBCA67A0}" type="presParOf" srcId="{2C2A4E8B-C1BB-4A7D-AAFE-F2B2AF1A51E1}" destId="{09D794B9-5BB1-478E-8975-261E156DEDEE}" srcOrd="1" destOrd="0" presId="urn:microsoft.com/office/officeart/2009/layout/CirclePictureHierarchy"/>
    <dgm:cxn modelId="{0A0160C2-AA56-41D0-B0C1-28754EB32227}" type="presParOf" srcId="{F3C8C190-D504-448D-881A-D1F1832F8052}" destId="{7C3BF9E6-B129-4F85-A9C6-AD44C7586218}" srcOrd="1" destOrd="0" presId="urn:microsoft.com/office/officeart/2009/layout/CirclePictureHierarchy"/>
    <dgm:cxn modelId="{2A50F7EA-9270-4910-9D58-E24C733A22F3}" type="presParOf" srcId="{7C3BF9E6-B129-4F85-A9C6-AD44C7586218}" destId="{7B704036-5A51-47A1-ADDC-F9D0D74FCFEC}" srcOrd="0" destOrd="0" presId="urn:microsoft.com/office/officeart/2009/layout/CirclePictureHierarchy"/>
    <dgm:cxn modelId="{2818CE47-97E8-4F9B-9060-CDAE4438F948}" type="presParOf" srcId="{7C3BF9E6-B129-4F85-A9C6-AD44C7586218}" destId="{C62DC715-C942-4FA2-8A6A-A1F405161669}" srcOrd="1" destOrd="0" presId="urn:microsoft.com/office/officeart/2009/layout/CirclePictureHierarchy"/>
    <dgm:cxn modelId="{8FADBB39-A769-49CC-9276-356B137F05F3}" type="presParOf" srcId="{C62DC715-C942-4FA2-8A6A-A1F405161669}" destId="{C2E16E6C-2EC1-415F-81DA-016ABC9824FD}" srcOrd="0" destOrd="0" presId="urn:microsoft.com/office/officeart/2009/layout/CirclePictureHierarchy"/>
    <dgm:cxn modelId="{E3CF93D3-719C-4D04-B57F-914E21C93BDB}" type="presParOf" srcId="{C2E16E6C-2EC1-415F-81DA-016ABC9824FD}" destId="{33E378D5-2B7A-48AB-950C-173A287953A2}" srcOrd="0" destOrd="0" presId="urn:microsoft.com/office/officeart/2009/layout/CirclePictureHierarchy"/>
    <dgm:cxn modelId="{FE0B9B9B-CC06-48CD-8290-49C2D414C5C8}" type="presParOf" srcId="{C2E16E6C-2EC1-415F-81DA-016ABC9824FD}" destId="{24DE02EC-2D92-4A40-BBCC-C300399C5AE6}" srcOrd="1" destOrd="0" presId="urn:microsoft.com/office/officeart/2009/layout/CirclePictureHierarchy"/>
    <dgm:cxn modelId="{22A47BFD-57D9-4A0C-9C1D-F09C5E7CAA46}" type="presParOf" srcId="{C62DC715-C942-4FA2-8A6A-A1F405161669}" destId="{7F2A2298-D4F5-4F41-9509-C756DA0C42CE}" srcOrd="1" destOrd="0" presId="urn:microsoft.com/office/officeart/2009/layout/CirclePictureHierarchy"/>
    <dgm:cxn modelId="{7A08C699-88ED-4255-9AF3-75C8F8735216}" type="presParOf" srcId="{7F2A2298-D4F5-4F41-9509-C756DA0C42CE}" destId="{3513C595-219A-4F53-B53A-B94C857A9B47}" srcOrd="0" destOrd="0" presId="urn:microsoft.com/office/officeart/2009/layout/CirclePictureHierarchy"/>
    <dgm:cxn modelId="{1BFED8A4-6FBE-4B0B-9F1F-62A8406D226C}" type="presParOf" srcId="{7F2A2298-D4F5-4F41-9509-C756DA0C42CE}" destId="{F72C0152-309B-4323-81C5-71EEA0806F4E}" srcOrd="1" destOrd="0" presId="urn:microsoft.com/office/officeart/2009/layout/CirclePictureHierarchy"/>
    <dgm:cxn modelId="{9597A2C4-81BB-48B2-8369-A955D054A61E}" type="presParOf" srcId="{F72C0152-309B-4323-81C5-71EEA0806F4E}" destId="{E2733765-A8AD-410D-9944-6023B027944D}" srcOrd="0" destOrd="0" presId="urn:microsoft.com/office/officeart/2009/layout/CirclePictureHierarchy"/>
    <dgm:cxn modelId="{548AFE98-7832-4252-AE0C-B43D004798AB}" type="presParOf" srcId="{E2733765-A8AD-410D-9944-6023B027944D}" destId="{628E24EB-B6A9-4D19-A2B8-A91DD69E8D83}" srcOrd="0" destOrd="0" presId="urn:microsoft.com/office/officeart/2009/layout/CirclePictureHierarchy"/>
    <dgm:cxn modelId="{A21A65B2-D4F8-4BB7-BD5B-42F1C635CCEF}" type="presParOf" srcId="{E2733765-A8AD-410D-9944-6023B027944D}" destId="{D490B653-95B4-4E54-A346-7BE003073202}" srcOrd="1" destOrd="0" presId="urn:microsoft.com/office/officeart/2009/layout/CirclePictureHierarchy"/>
    <dgm:cxn modelId="{96D74F22-1BC1-4C9B-B13F-DD56A5654A05}" type="presParOf" srcId="{F72C0152-309B-4323-81C5-71EEA0806F4E}" destId="{BCA8733C-DE11-4CB3-9B81-A8AE694A1B90}" srcOrd="1" destOrd="0" presId="urn:microsoft.com/office/officeart/2009/layout/CirclePictureHierarchy"/>
    <dgm:cxn modelId="{937E008E-05F5-45B1-94D7-2AB345E6446F}" type="presParOf" srcId="{7F2A2298-D4F5-4F41-9509-C756DA0C42CE}" destId="{B8EE6DAF-CC7D-43A3-888C-AB400BA061E2}" srcOrd="2" destOrd="0" presId="urn:microsoft.com/office/officeart/2009/layout/CirclePictureHierarchy"/>
    <dgm:cxn modelId="{127B3949-0C45-486B-B263-5A57A618FCC5}" type="presParOf" srcId="{7F2A2298-D4F5-4F41-9509-C756DA0C42CE}" destId="{43BA564F-49B8-47AC-87BC-381D167003D4}" srcOrd="3" destOrd="0" presId="urn:microsoft.com/office/officeart/2009/layout/CirclePictureHierarchy"/>
    <dgm:cxn modelId="{EE9AE29F-4815-4EB1-9A51-018B18760194}" type="presParOf" srcId="{43BA564F-49B8-47AC-87BC-381D167003D4}" destId="{76D5199B-7BB0-448C-859E-81A7887CCBCE}" srcOrd="0" destOrd="0" presId="urn:microsoft.com/office/officeart/2009/layout/CirclePictureHierarchy"/>
    <dgm:cxn modelId="{A0CD2F14-62BF-4BAF-BB86-A82F3CC7DAEF}" type="presParOf" srcId="{76D5199B-7BB0-448C-859E-81A7887CCBCE}" destId="{55F71A3D-3AF2-4689-B461-EC297FFCEA5A}" srcOrd="0" destOrd="0" presId="urn:microsoft.com/office/officeart/2009/layout/CirclePictureHierarchy"/>
    <dgm:cxn modelId="{FD9D973C-AECC-485B-99AE-E95482838EC3}" type="presParOf" srcId="{76D5199B-7BB0-448C-859E-81A7887CCBCE}" destId="{47483DE3-6946-4183-9AA9-0F9AE72AB745}" srcOrd="1" destOrd="0" presId="urn:microsoft.com/office/officeart/2009/layout/CirclePictureHierarchy"/>
    <dgm:cxn modelId="{249DD9A5-260C-47E5-9DD8-EC41A8D813F9}" type="presParOf" srcId="{43BA564F-49B8-47AC-87BC-381D167003D4}" destId="{1FED359D-1EBE-41CE-9C80-5522BEF63BB0}" srcOrd="1" destOrd="0" presId="urn:microsoft.com/office/officeart/2009/layout/CirclePictureHierarchy"/>
    <dgm:cxn modelId="{30280633-9EC9-4CFF-AC6A-201EE9B20E25}" type="presParOf" srcId="{7C3BF9E6-B129-4F85-A9C6-AD44C7586218}" destId="{317A9BF4-EFBD-434D-A6DA-5674F93029ED}" srcOrd="2" destOrd="0" presId="urn:microsoft.com/office/officeart/2009/layout/CirclePictureHierarchy"/>
    <dgm:cxn modelId="{B1E4D6AB-2BA4-4852-9233-4E4F61C4E0B8}" type="presParOf" srcId="{7C3BF9E6-B129-4F85-A9C6-AD44C7586218}" destId="{69A34504-B2F9-4CCA-B884-77F5BD97F66A}" srcOrd="3" destOrd="0" presId="urn:microsoft.com/office/officeart/2009/layout/CirclePictureHierarchy"/>
    <dgm:cxn modelId="{E1C7D5DE-CD75-4ACD-895E-7192ABC110EF}" type="presParOf" srcId="{69A34504-B2F9-4CCA-B884-77F5BD97F66A}" destId="{F66F4C97-6033-4162-84C7-9FE49897C1F2}" srcOrd="0" destOrd="0" presId="urn:microsoft.com/office/officeart/2009/layout/CirclePictureHierarchy"/>
    <dgm:cxn modelId="{9FAC63BA-762A-4346-B93B-5233B1444A65}" type="presParOf" srcId="{F66F4C97-6033-4162-84C7-9FE49897C1F2}" destId="{AC0DC51F-1B52-491D-9EFB-57DD37ED12DA}" srcOrd="0" destOrd="0" presId="urn:microsoft.com/office/officeart/2009/layout/CirclePictureHierarchy"/>
    <dgm:cxn modelId="{BE2379D7-C968-4BFA-869B-3DB29C15CB32}" type="presParOf" srcId="{F66F4C97-6033-4162-84C7-9FE49897C1F2}" destId="{4E5E8EB7-EBBC-40AF-9355-0DB1A26085FA}" srcOrd="1" destOrd="0" presId="urn:microsoft.com/office/officeart/2009/layout/CirclePictureHierarchy"/>
    <dgm:cxn modelId="{83DF8C80-9C24-4F1B-9403-4864FDF24660}" type="presParOf" srcId="{69A34504-B2F9-4CCA-B884-77F5BD97F66A}" destId="{97FFFEB0-9F9A-4D29-A3A1-5455D3720A8B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7A9BF4-EFBD-434D-A6DA-5674F93029ED}">
      <dsp:nvSpPr>
        <dsp:cNvPr id="0" name=""/>
        <dsp:cNvSpPr/>
      </dsp:nvSpPr>
      <dsp:spPr>
        <a:xfrm>
          <a:off x="2350366" y="1009159"/>
          <a:ext cx="993296" cy="227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680"/>
              </a:lnTo>
              <a:lnTo>
                <a:pt x="993296" y="114680"/>
              </a:lnTo>
              <a:lnTo>
                <a:pt x="993296" y="227555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EE6DAF-CC7D-43A3-888C-AB400BA061E2}">
      <dsp:nvSpPr>
        <dsp:cNvPr id="0" name=""/>
        <dsp:cNvSpPr/>
      </dsp:nvSpPr>
      <dsp:spPr>
        <a:xfrm>
          <a:off x="1357069" y="1959112"/>
          <a:ext cx="993296" cy="227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680"/>
              </a:lnTo>
              <a:lnTo>
                <a:pt x="993296" y="114680"/>
              </a:lnTo>
              <a:lnTo>
                <a:pt x="993296" y="227555"/>
              </a:lnTo>
            </a:path>
          </a:pathLst>
        </a:custGeom>
        <a:noFill/>
        <a:ln w="254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3C595-219A-4F53-B53A-B94C857A9B47}">
      <dsp:nvSpPr>
        <dsp:cNvPr id="0" name=""/>
        <dsp:cNvSpPr/>
      </dsp:nvSpPr>
      <dsp:spPr>
        <a:xfrm>
          <a:off x="363772" y="1959112"/>
          <a:ext cx="993296" cy="227555"/>
        </a:xfrm>
        <a:custGeom>
          <a:avLst/>
          <a:gdLst/>
          <a:ahLst/>
          <a:cxnLst/>
          <a:rect l="0" t="0" r="0" b="0"/>
          <a:pathLst>
            <a:path>
              <a:moveTo>
                <a:pt x="993296" y="0"/>
              </a:moveTo>
              <a:lnTo>
                <a:pt x="993296" y="114680"/>
              </a:lnTo>
              <a:lnTo>
                <a:pt x="0" y="114680"/>
              </a:lnTo>
              <a:lnTo>
                <a:pt x="0" y="227555"/>
              </a:lnTo>
            </a:path>
          </a:pathLst>
        </a:custGeom>
        <a:noFill/>
        <a:ln w="254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704036-5A51-47A1-ADDC-F9D0D74FCFEC}">
      <dsp:nvSpPr>
        <dsp:cNvPr id="0" name=""/>
        <dsp:cNvSpPr/>
      </dsp:nvSpPr>
      <dsp:spPr>
        <a:xfrm>
          <a:off x="1357069" y="1009159"/>
          <a:ext cx="993296" cy="227555"/>
        </a:xfrm>
        <a:custGeom>
          <a:avLst/>
          <a:gdLst/>
          <a:ahLst/>
          <a:cxnLst/>
          <a:rect l="0" t="0" r="0" b="0"/>
          <a:pathLst>
            <a:path>
              <a:moveTo>
                <a:pt x="993296" y="0"/>
              </a:moveTo>
              <a:lnTo>
                <a:pt x="993296" y="114680"/>
              </a:lnTo>
              <a:lnTo>
                <a:pt x="0" y="114680"/>
              </a:lnTo>
              <a:lnTo>
                <a:pt x="0" y="227555"/>
              </a:lnTo>
            </a:path>
          </a:pathLst>
        </a:cu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885877-321C-438B-B464-1AEBDF9B7D8D}">
      <dsp:nvSpPr>
        <dsp:cNvPr id="0" name=""/>
        <dsp:cNvSpPr/>
      </dsp:nvSpPr>
      <dsp:spPr>
        <a:xfrm>
          <a:off x="1989167" y="286762"/>
          <a:ext cx="722397" cy="722397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/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D794B9-5BB1-478E-8975-261E156DEDEE}">
      <dsp:nvSpPr>
        <dsp:cNvPr id="0" name=""/>
        <dsp:cNvSpPr/>
      </dsp:nvSpPr>
      <dsp:spPr>
        <a:xfrm>
          <a:off x="2711565" y="284956"/>
          <a:ext cx="1083596" cy="722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kern="1200" dirty="0" smtClean="0">
              <a:latin typeface="时尚中黑简体" pitchFamily="2" charset="-122"/>
              <a:ea typeface="时尚中黑简体" pitchFamily="2" charset="-122"/>
            </a:rPr>
            <a:t>书记</a:t>
          </a:r>
          <a:endParaRPr lang="zh-CN" altLang="en-US" sz="3000" kern="1200" dirty="0">
            <a:latin typeface="时尚中黑简体" pitchFamily="2" charset="-122"/>
            <a:ea typeface="时尚中黑简体" pitchFamily="2" charset="-122"/>
          </a:endParaRPr>
        </a:p>
      </dsp:txBody>
      <dsp:txXfrm>
        <a:off x="2711565" y="284956"/>
        <a:ext cx="1083596" cy="722397"/>
      </dsp:txXfrm>
    </dsp:sp>
    <dsp:sp modelId="{33E378D5-2B7A-48AB-950C-173A287953A2}">
      <dsp:nvSpPr>
        <dsp:cNvPr id="0" name=""/>
        <dsp:cNvSpPr/>
      </dsp:nvSpPr>
      <dsp:spPr>
        <a:xfrm>
          <a:off x="995870" y="1236715"/>
          <a:ext cx="722397" cy="722397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/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DE02EC-2D92-4A40-BBCC-C300399C5AE6}">
      <dsp:nvSpPr>
        <dsp:cNvPr id="0" name=""/>
        <dsp:cNvSpPr/>
      </dsp:nvSpPr>
      <dsp:spPr>
        <a:xfrm>
          <a:off x="1718268" y="1234909"/>
          <a:ext cx="1083596" cy="722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kern="1200" dirty="0" smtClean="0">
              <a:latin typeface="时尚中黑简体" pitchFamily="2" charset="-122"/>
              <a:ea typeface="时尚中黑简体" pitchFamily="2" charset="-122"/>
            </a:rPr>
            <a:t>组委</a:t>
          </a:r>
          <a:endParaRPr lang="zh-CN" altLang="en-US" sz="3000" kern="1200" dirty="0">
            <a:latin typeface="时尚中黑简体" pitchFamily="2" charset="-122"/>
            <a:ea typeface="时尚中黑简体" pitchFamily="2" charset="-122"/>
          </a:endParaRPr>
        </a:p>
      </dsp:txBody>
      <dsp:txXfrm>
        <a:off x="1718268" y="1234909"/>
        <a:ext cx="1083596" cy="722397"/>
      </dsp:txXfrm>
    </dsp:sp>
    <dsp:sp modelId="{628E24EB-B6A9-4D19-A2B8-A91DD69E8D83}">
      <dsp:nvSpPr>
        <dsp:cNvPr id="0" name=""/>
        <dsp:cNvSpPr/>
      </dsp:nvSpPr>
      <dsp:spPr>
        <a:xfrm>
          <a:off x="2573" y="2186668"/>
          <a:ext cx="722397" cy="722397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/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0B653-95B4-4E54-A346-7BE003073202}">
      <dsp:nvSpPr>
        <dsp:cNvPr id="0" name=""/>
        <dsp:cNvSpPr/>
      </dsp:nvSpPr>
      <dsp:spPr>
        <a:xfrm>
          <a:off x="724971" y="2184862"/>
          <a:ext cx="1083596" cy="722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000" kern="1200" dirty="0" smtClean="0">
              <a:latin typeface="时尚中黑简体" pitchFamily="2" charset="-122"/>
              <a:ea typeface="时尚中黑简体" pitchFamily="2" charset="-122"/>
            </a:rPr>
            <a:t>XXX</a:t>
          </a:r>
          <a:endParaRPr lang="zh-CN" altLang="en-US" sz="3000" kern="1200" dirty="0">
            <a:latin typeface="时尚中黑简体" pitchFamily="2" charset="-122"/>
            <a:ea typeface="时尚中黑简体" pitchFamily="2" charset="-122"/>
          </a:endParaRPr>
        </a:p>
      </dsp:txBody>
      <dsp:txXfrm>
        <a:off x="724971" y="2184862"/>
        <a:ext cx="1083596" cy="722397"/>
      </dsp:txXfrm>
    </dsp:sp>
    <dsp:sp modelId="{55F71A3D-3AF2-4689-B461-EC297FFCEA5A}">
      <dsp:nvSpPr>
        <dsp:cNvPr id="0" name=""/>
        <dsp:cNvSpPr/>
      </dsp:nvSpPr>
      <dsp:spPr>
        <a:xfrm>
          <a:off x="1989167" y="2186668"/>
          <a:ext cx="722397" cy="722397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/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483DE3-6946-4183-9AA9-0F9AE72AB745}">
      <dsp:nvSpPr>
        <dsp:cNvPr id="0" name=""/>
        <dsp:cNvSpPr/>
      </dsp:nvSpPr>
      <dsp:spPr>
        <a:xfrm>
          <a:off x="2711565" y="2184862"/>
          <a:ext cx="1083596" cy="722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000" kern="1200" dirty="0" smtClean="0">
              <a:latin typeface="时尚中黑简体" pitchFamily="2" charset="-122"/>
              <a:ea typeface="时尚中黑简体" pitchFamily="2" charset="-122"/>
            </a:rPr>
            <a:t>XXX</a:t>
          </a:r>
          <a:endParaRPr lang="zh-CN" altLang="en-US" sz="3000" kern="1200" dirty="0">
            <a:latin typeface="时尚中黑简体" pitchFamily="2" charset="-122"/>
            <a:ea typeface="时尚中黑简体" pitchFamily="2" charset="-122"/>
          </a:endParaRPr>
        </a:p>
      </dsp:txBody>
      <dsp:txXfrm>
        <a:off x="2711565" y="2184862"/>
        <a:ext cx="1083596" cy="722397"/>
      </dsp:txXfrm>
    </dsp:sp>
    <dsp:sp modelId="{AC0DC51F-1B52-491D-9EFB-57DD37ED12DA}">
      <dsp:nvSpPr>
        <dsp:cNvPr id="0" name=""/>
        <dsp:cNvSpPr/>
      </dsp:nvSpPr>
      <dsp:spPr>
        <a:xfrm>
          <a:off x="2982464" y="1236715"/>
          <a:ext cx="722397" cy="722397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/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5E8EB7-EBBC-40AF-9355-0DB1A26085FA}">
      <dsp:nvSpPr>
        <dsp:cNvPr id="0" name=""/>
        <dsp:cNvSpPr/>
      </dsp:nvSpPr>
      <dsp:spPr>
        <a:xfrm>
          <a:off x="3704862" y="1234909"/>
          <a:ext cx="1083596" cy="722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kern="1200" dirty="0" smtClean="0">
              <a:latin typeface="时尚中黑简体" pitchFamily="2" charset="-122"/>
              <a:ea typeface="时尚中黑简体" pitchFamily="2" charset="-122"/>
            </a:rPr>
            <a:t>宣委</a:t>
          </a:r>
          <a:endParaRPr lang="zh-CN" altLang="en-US" sz="3000" kern="1200" dirty="0">
            <a:latin typeface="时尚中黑简体" pitchFamily="2" charset="-122"/>
            <a:ea typeface="时尚中黑简体" pitchFamily="2" charset="-122"/>
          </a:endParaRPr>
        </a:p>
      </dsp:txBody>
      <dsp:txXfrm>
        <a:off x="3704862" y="1234909"/>
        <a:ext cx="1083596" cy="7223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rgbClr val="FAE6D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100000">
                <a:srgbClr val="FF0000">
                  <a:alpha val="30000"/>
                </a:srgbClr>
              </a:gs>
              <a:gs pos="0">
                <a:srgbClr val="FFFF00">
                  <a:alpha val="14000"/>
                </a:srgb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90942" tIns="45486" rIns="90942" bIns="45486" anchor="ctr"/>
          <a:lstStyle/>
          <a:p>
            <a:pPr algn="ctr" defTabSz="90946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kern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.xm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图片 127" descr="2-3.png"/>
          <p:cNvPicPr preferRelativeResize="0">
            <a:picLocks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-4933056" y="-4344510"/>
            <a:ext cx="9271107" cy="832124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sp>
        <p:nvSpPr>
          <p:cNvPr id="5" name="矩形 4"/>
          <p:cNvSpPr/>
          <p:nvPr/>
        </p:nvSpPr>
        <p:spPr>
          <a:xfrm>
            <a:off x="1993900" y="2841625"/>
            <a:ext cx="5226050" cy="630238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93812" y="1641519"/>
            <a:ext cx="3884397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dirty="0">
                <a:ln>
                  <a:prstDash val="solid"/>
                </a:ln>
                <a:solidFill>
                  <a:prstClr val="black"/>
                </a:soli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latin typeface="华康海报体W12(P)" pitchFamily="82" charset="-122"/>
                <a:ea typeface="华康海报体W12(P)" pitchFamily="82" charset="-122"/>
              </a:rPr>
              <a:t>述职报告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5867400" y="2139950"/>
            <a:ext cx="1352550" cy="536575"/>
            <a:chOff x="6255307" y="-214854"/>
            <a:chExt cx="1351652" cy="536645"/>
          </a:xfrm>
        </p:grpSpPr>
        <p:sp>
          <p:nvSpPr>
            <p:cNvPr id="11" name="矩形 10"/>
            <p:cNvSpPr/>
            <p:nvPr/>
          </p:nvSpPr>
          <p:spPr>
            <a:xfrm>
              <a:off x="6321820" y="-214854"/>
              <a:ext cx="1191352" cy="4001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ln>
                    <a:prstDash val="solid"/>
                  </a:ln>
                  <a:solidFill>
                    <a:srgbClr val="FF0000"/>
                  </a:solidFill>
                  <a:effectLst>
                    <a:outerShdw blurRad="88000" dist="50800" dir="5040000" algn="tl">
                      <a:srgbClr val="8064A2">
                        <a:tint val="80000"/>
                        <a:satMod val="250000"/>
                        <a:alpha val="45000"/>
                      </a:srgbClr>
                    </a:outerShdw>
                  </a:effectLst>
                  <a:latin typeface="时尚中黑简体" pitchFamily="2" charset="-122"/>
                  <a:ea typeface="时尚中黑简体" pitchFamily="2" charset="-122"/>
                </a:rPr>
                <a:t>苛求完美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6255307" y="60181"/>
              <a:ext cx="1351652" cy="26161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b="1" dirty="0">
                  <a:solidFill>
                    <a:srgbClr val="FF0000"/>
                  </a:solidFill>
                  <a:latin typeface="时尚中黑简体" pitchFamily="2" charset="-122"/>
                  <a:ea typeface="时尚中黑简体" pitchFamily="2" charset="-122"/>
                </a:rPr>
                <a:t>aim for perfection</a:t>
              </a:r>
              <a:endParaRPr lang="zh-CN" altLang="en-US" sz="11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latin typeface="时尚中黑简体" pitchFamily="2" charset="-122"/>
                <a:ea typeface="时尚中黑简体" pitchFamily="2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105370" y="2975447"/>
            <a:ext cx="1595310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ln>
                  <a:prstDash val="solid"/>
                </a:ln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latin typeface="时尚中黑简体" pitchFamily="2" charset="-122"/>
                <a:ea typeface="时尚中黑简体" pitchFamily="2" charset="-122"/>
              </a:rPr>
              <a:t>汇报人</a:t>
            </a:r>
            <a:r>
              <a:rPr lang="en-US" altLang="zh-CN" sz="2000" b="1" dirty="0">
                <a:ln>
                  <a:prstDash val="solid"/>
                </a:ln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latin typeface="时尚中黑简体" pitchFamily="2" charset="-122"/>
                <a:ea typeface="时尚中黑简体" pitchFamily="2" charset="-122"/>
              </a:rPr>
              <a:t>:XXX</a:t>
            </a:r>
            <a:endParaRPr lang="zh-CN" altLang="en-US" sz="2000" b="1" dirty="0">
              <a:ln>
                <a:prstDash val="solid"/>
              </a:ln>
              <a:pattFill prst="horzBrick">
                <a:fgClr>
                  <a:srgbClr val="FAE6D2"/>
                </a:fgClr>
                <a:bgClr>
                  <a:schemeClr val="bg1"/>
                </a:bgClr>
              </a:patt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  <a:latin typeface="时尚中黑简体" pitchFamily="2" charset="-122"/>
              <a:ea typeface="时尚中黑简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00680" y="2969780"/>
            <a:ext cx="1329210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 smtClean="0">
                <a:ln>
                  <a:prstDash val="solid"/>
                </a:ln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latin typeface="时尚中黑简体" pitchFamily="2" charset="-122"/>
                <a:ea typeface="时尚中黑简体" pitchFamily="2" charset="-122"/>
              </a:rPr>
              <a:t>2015</a:t>
            </a:r>
            <a:r>
              <a:rPr lang="zh-CN" altLang="en-US" sz="2000" b="1" dirty="0" smtClean="0">
                <a:ln>
                  <a:prstDash val="solid"/>
                </a:ln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latin typeface="时尚中黑简体" pitchFamily="2" charset="-122"/>
                <a:ea typeface="时尚中黑简体" pitchFamily="2" charset="-122"/>
              </a:rPr>
              <a:t>年</a:t>
            </a:r>
            <a:r>
              <a:rPr lang="en-US" altLang="zh-CN" sz="2000" b="1" dirty="0">
                <a:ln>
                  <a:prstDash val="solid"/>
                </a:ln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latin typeface="时尚中黑简体" pitchFamily="2" charset="-122"/>
                <a:ea typeface="时尚中黑简体" pitchFamily="2" charset="-122"/>
              </a:rPr>
              <a:t>x</a:t>
            </a:r>
            <a:r>
              <a:rPr lang="zh-CN" altLang="en-US" sz="2000" b="1" dirty="0" smtClean="0">
                <a:ln>
                  <a:prstDash val="solid"/>
                </a:ln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latin typeface="时尚中黑简体" pitchFamily="2" charset="-122"/>
                <a:ea typeface="时尚中黑简体" pitchFamily="2" charset="-122"/>
              </a:rPr>
              <a:t>月</a:t>
            </a:r>
            <a:endParaRPr lang="zh-CN" altLang="en-US" sz="2000" b="1" dirty="0">
              <a:ln>
                <a:prstDash val="solid"/>
              </a:ln>
              <a:pattFill prst="horzBrick">
                <a:fgClr>
                  <a:srgbClr val="FAE6D2"/>
                </a:fgClr>
                <a:bgClr>
                  <a:schemeClr val="bg1"/>
                </a:bgClr>
              </a:patt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  <a:latin typeface="时尚中黑简体" pitchFamily="2" charset="-122"/>
              <a:ea typeface="时尚中黑简体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045877" y="3002147"/>
            <a:ext cx="1664238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ln>
                  <a:prstDash val="solid"/>
                </a:ln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latin typeface="时尚中黑简体" pitchFamily="2" charset="-122"/>
                <a:ea typeface="时尚中黑简体" pitchFamily="2" charset="-122"/>
              </a:rPr>
              <a:t>XXXX</a:t>
            </a:r>
            <a:r>
              <a:rPr lang="zh-CN" altLang="en-US" sz="2000" b="1" dirty="0">
                <a:ln>
                  <a:prstDash val="solid"/>
                </a:ln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  <a:latin typeface="时尚中黑简体" pitchFamily="2" charset="-122"/>
                <a:ea typeface="时尚中黑简体" pitchFamily="2" charset="-122"/>
              </a:rPr>
              <a:t>党支部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40200" y="3608388"/>
            <a:ext cx="14414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rgbClr val="FF0000"/>
                </a:solidFill>
                <a:latin typeface="时尚中黑简体" pitchFamily="2" charset="-122"/>
                <a:ea typeface="时尚中黑简体" pitchFamily="2" charset="-122"/>
              </a:rPr>
              <a:t>Loading……</a:t>
            </a:r>
            <a:endParaRPr lang="zh-CN" altLang="en-US" kern="0" dirty="0">
              <a:solidFill>
                <a:srgbClr val="FF0000"/>
              </a:solidFill>
              <a:latin typeface="时尚中黑简体" pitchFamily="2" charset="-122"/>
              <a:ea typeface="时尚中黑简体" pitchFamily="2" charset="-122"/>
            </a:endParaRPr>
          </a:p>
        </p:txBody>
      </p:sp>
      <p:pic>
        <p:nvPicPr>
          <p:cNvPr id="1027" name="Picture 3" descr="C:\Users\jiuxi\Desktop\6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3565525"/>
            <a:ext cx="4556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99768">
            <a:off x="6415088" y="1712913"/>
            <a:ext cx="407987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图片 30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38081" t="8800" r="39717"/>
          <a:stretch>
            <a:fillRect/>
          </a:stretch>
        </p:blipFill>
        <p:spPr bwMode="auto">
          <a:xfrm>
            <a:off x="-26988" y="-65088"/>
            <a:ext cx="1031876" cy="10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Users\jiuxi\Desktop\未标题-1.png"/>
          <p:cNvPicPr>
            <a:picLocks noChangeAspect="1" noChangeArrowheads="1"/>
          </p:cNvPicPr>
          <p:nvPr/>
        </p:nvPicPr>
        <p:blipFill>
          <a:blip r:embed="rId8" cstate="print"/>
          <a:srcRect l="12970" t="-3214" r="23035"/>
          <a:stretch>
            <a:fillRect/>
          </a:stretch>
        </p:blipFill>
        <p:spPr bwMode="auto">
          <a:xfrm rot="316044">
            <a:off x="4964113" y="1308100"/>
            <a:ext cx="18081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Rot by="21600000">
                                      <p:cBhvr>
                                        <p:cTn id="52" dur="12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08163" y="1347788"/>
            <a:ext cx="666750" cy="2132012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6427" y="1627653"/>
            <a:ext cx="666328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800" kern="0" dirty="0"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latin typeface="时尚中黑简体" pitchFamily="2" charset="-122"/>
                <a:ea typeface="时尚中黑简体" pitchFamily="2" charset="-122"/>
              </a:rPr>
              <a:t>4</a:t>
            </a:r>
            <a:endParaRPr lang="zh-CN" altLang="en-US" sz="13800" kern="0" dirty="0">
              <a:pattFill prst="horzBrick">
                <a:fgClr>
                  <a:srgbClr val="FAE6D2"/>
                </a:fgClr>
                <a:bgClr>
                  <a:schemeClr val="bg1"/>
                </a:bgClr>
              </a:pattFill>
              <a:latin typeface="时尚中黑简体" pitchFamily="2" charset="-122"/>
              <a:ea typeface="时尚中黑简体" pitchFamily="2" charset="-122"/>
            </a:endParaRPr>
          </a:p>
        </p:txBody>
      </p:sp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>
            <a:off x="2573338" y="1347788"/>
            <a:ext cx="0" cy="2132012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" name="矩形 6"/>
          <p:cNvSpPr/>
          <p:nvPr/>
        </p:nvSpPr>
        <p:spPr>
          <a:xfrm>
            <a:off x="308730" y="349229"/>
            <a:ext cx="8526540" cy="444504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4300" y="1298575"/>
            <a:ext cx="300513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4313" y="1249363"/>
            <a:ext cx="738187" cy="2406650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rPr>
              <a:t>支部展望</a:t>
            </a:r>
            <a:endParaRPr lang="zh-CN" altLang="zh-CN" sz="3600" kern="0" dirty="0">
              <a:solidFill>
                <a:prstClr val="black">
                  <a:lumMod val="85000"/>
                  <a:lumOff val="15000"/>
                </a:prstClr>
              </a:solidFill>
              <a:latin typeface="时尚中黑简体" pitchFamily="2" charset="-122"/>
              <a:ea typeface="时尚中黑简体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 descr="2-3.png"/>
          <p:cNvPicPr preferRelativeResize="0">
            <a:picLocks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88032" y="-1932721"/>
            <a:ext cx="7567929" cy="679256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3875088" y="766763"/>
            <a:ext cx="1393825" cy="1393825"/>
            <a:chOff x="971601" y="771851"/>
            <a:chExt cx="1551515" cy="1551515"/>
          </a:xfrm>
        </p:grpSpPr>
        <p:sp>
          <p:nvSpPr>
            <p:cNvPr id="56" name="椭圆 55"/>
            <p:cNvSpPr/>
            <p:nvPr/>
          </p:nvSpPr>
          <p:spPr>
            <a:xfrm>
              <a:off x="971601" y="771851"/>
              <a:ext cx="1551515" cy="1551515"/>
            </a:xfrm>
            <a:prstGeom prst="ellipse">
              <a:avLst/>
            </a:prstGeom>
            <a:noFill/>
            <a:ln w="25400" cap="flat" cmpd="sng" algn="ctr">
              <a:solidFill>
                <a:srgbClr val="C00000"/>
              </a:solidFill>
              <a:prstDash val="sysDot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>
                <a:solidFill>
                  <a:sysClr val="window" lastClr="FFFFFF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1026381" y="826631"/>
              <a:ext cx="1441955" cy="1441955"/>
            </a:xfrm>
            <a:prstGeom prst="ellipse">
              <a:avLst/>
            </a:prstGeom>
            <a:solidFill>
              <a:srgbClr val="D9D9D9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b="1" kern="0" dirty="0">
                <a:solidFill>
                  <a:sysClr val="window" lastClr="FFFFFF"/>
                </a:solidFill>
                <a:latin typeface="Broadway" pitchFamily="82" charset="0"/>
                <a:ea typeface="微软雅黑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3055938" y="2211388"/>
            <a:ext cx="3032125" cy="887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6" tIns="34294" rIns="68586" bIns="34294" anchor="ctr"/>
          <a:lstStyle/>
          <a:p>
            <a:pPr defTabSz="914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华康海报体W12(P)" pitchFamily="82" charset="-122"/>
                <a:ea typeface="华康海报体W12(P)" pitchFamily="82" charset="-122"/>
              </a:rPr>
              <a:t>谢谢观看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3527425" y="3422650"/>
            <a:ext cx="20891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6" tIns="34294" rIns="68586" bIns="34294">
            <a:spAutoFit/>
          </a:bodyPr>
          <a:lstStyle/>
          <a:p>
            <a:pPr defTabSz="912813"/>
            <a:r>
              <a:rPr lang="zh-CN" altLang="en-US" sz="2400" b="1">
                <a:solidFill>
                  <a:srgbClr val="FF0000"/>
                </a:solidFill>
                <a:latin typeface="时尚中黑简体" pitchFamily="2" charset="-122"/>
                <a:ea typeface="时尚中黑简体" pitchFamily="2" charset="-122"/>
                <a:cs typeface="Tahoma" pitchFamily="34" charset="0"/>
              </a:rPr>
              <a:t>汇报人</a:t>
            </a:r>
            <a:r>
              <a:rPr lang="en-US" altLang="zh-CN" sz="2400" b="1">
                <a:solidFill>
                  <a:srgbClr val="FF0000"/>
                </a:solidFill>
                <a:latin typeface="时尚中黑简体" pitchFamily="2" charset="-122"/>
                <a:ea typeface="时尚中黑简体" pitchFamily="2" charset="-122"/>
                <a:cs typeface="Tahoma" pitchFamily="34" charset="0"/>
              </a:rPr>
              <a:t>:XXXX</a:t>
            </a: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3589338" y="3860800"/>
            <a:ext cx="19653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6" tIns="34294" rIns="68586" bIns="34294">
            <a:spAutoFit/>
          </a:bodyPr>
          <a:lstStyle/>
          <a:p>
            <a:pPr defTabSz="912813"/>
            <a:r>
              <a:rPr lang="en-US" altLang="zh-CN" sz="2400" b="1">
                <a:solidFill>
                  <a:srgbClr val="FF0000"/>
                </a:solidFill>
                <a:latin typeface="时尚中黑简体" pitchFamily="2" charset="-122"/>
                <a:ea typeface="时尚中黑简体" pitchFamily="2" charset="-122"/>
              </a:rPr>
              <a:t>XXXX</a:t>
            </a:r>
            <a:r>
              <a:rPr lang="zh-CN" altLang="en-US" sz="2400" b="1">
                <a:solidFill>
                  <a:srgbClr val="FF0000"/>
                </a:solidFill>
                <a:latin typeface="时尚中黑简体" pitchFamily="2" charset="-122"/>
                <a:ea typeface="时尚中黑简体" pitchFamily="2" charset="-122"/>
              </a:rPr>
              <a:t>党支部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3095625" y="3314700"/>
            <a:ext cx="2952750" cy="0"/>
          </a:xfrm>
          <a:prstGeom prst="line">
            <a:avLst/>
          </a:prstGeom>
          <a:ln>
            <a:solidFill>
              <a:srgbClr val="FF0000">
                <a:alpha val="78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图片 30"/>
          <p:cNvPicPr>
            <a:picLocks noChangeAspect="1" noChangeArrowheads="1"/>
          </p:cNvPicPr>
          <p:nvPr/>
        </p:nvPicPr>
        <p:blipFill>
          <a:blip r:embed="rId3" cstate="print"/>
          <a:srcRect l="38081" t="8800" r="39717"/>
          <a:stretch>
            <a:fillRect/>
          </a:stretch>
        </p:blipFill>
        <p:spPr bwMode="auto">
          <a:xfrm>
            <a:off x="4106863" y="990600"/>
            <a:ext cx="930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Box 1"/>
          <p:cNvSpPr txBox="1">
            <a:spLocks noChangeArrowheads="1"/>
          </p:cNvSpPr>
          <p:nvPr/>
        </p:nvSpPr>
        <p:spPr bwMode="auto">
          <a:xfrm>
            <a:off x="787400" y="44434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4" dur="4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6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mp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5" dur="12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59" grpId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rgbClr val="FAE6D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 rot="5400000" flipH="1">
            <a:off x="1230313" y="1692275"/>
            <a:ext cx="3740150" cy="1749425"/>
          </a:xfrm>
          <a:prstGeom prst="trapezoid">
            <a:avLst>
              <a:gd name="adj" fmla="val 27178"/>
            </a:avLst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5252" y="1923678"/>
            <a:ext cx="2967479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200" kern="0" dirty="0">
                <a:solidFill>
                  <a:srgbClr val="FF0000"/>
                </a:solidFill>
                <a:latin typeface="Haettenschweiler" pitchFamily="34" charset="0"/>
                <a:ea typeface="+mn-ea"/>
              </a:rPr>
              <a:t>CONT</a:t>
            </a:r>
            <a:r>
              <a:rPr lang="en-US" altLang="zh-CN" sz="7200" kern="0" dirty="0"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latin typeface="Haettenschweiler" pitchFamily="34" charset="0"/>
                <a:ea typeface="+mn-ea"/>
              </a:rPr>
              <a:t>ENTS</a:t>
            </a:r>
            <a:endParaRPr lang="zh-CN" altLang="en-US" sz="7200" kern="0" dirty="0">
              <a:pattFill prst="horzBrick">
                <a:fgClr>
                  <a:srgbClr val="FAE6D2"/>
                </a:fgClr>
                <a:bgClr>
                  <a:schemeClr val="bg1"/>
                </a:bgClr>
              </a:pattFill>
              <a:latin typeface="Haettenschweiler" pitchFamily="34" charset="0"/>
              <a:ea typeface="+mn-ea"/>
            </a:endParaRPr>
          </a:p>
        </p:txBody>
      </p: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4400550" y="1416050"/>
            <a:ext cx="3771900" cy="508000"/>
            <a:chOff x="2493885" y="1980910"/>
            <a:chExt cx="3772124" cy="507799"/>
          </a:xfrm>
        </p:grpSpPr>
        <p:sp>
          <p:nvSpPr>
            <p:cNvPr id="45" name="Rectangle 6"/>
            <p:cNvSpPr>
              <a:spLocks noChangeArrowheads="1"/>
            </p:cNvSpPr>
            <p:nvPr/>
          </p:nvSpPr>
          <p:spPr bwMode="auto">
            <a:xfrm>
              <a:off x="3032080" y="1996779"/>
              <a:ext cx="2060697" cy="49193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支部介绍</a:t>
              </a:r>
              <a:endParaRPr lang="zh-CN" altLang="zh-CN" sz="32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sp>
          <p:nvSpPr>
            <p:cNvPr id="46" name="Freeform 90"/>
            <p:cNvSpPr>
              <a:spLocks/>
            </p:cNvSpPr>
            <p:nvPr/>
          </p:nvSpPr>
          <p:spPr bwMode="auto">
            <a:xfrm>
              <a:off x="2879671" y="2182443"/>
              <a:ext cx="3386338" cy="0"/>
            </a:xfrm>
            <a:custGeom>
              <a:avLst/>
              <a:gdLst>
                <a:gd name="T0" fmla="*/ 0 w 2133"/>
                <a:gd name="T1" fmla="*/ 2133 w 2133"/>
                <a:gd name="T2" fmla="*/ 0 w 21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133">
                  <a:moveTo>
                    <a:pt x="0" y="0"/>
                  </a:moveTo>
                  <a:lnTo>
                    <a:pt x="213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sp>
          <p:nvSpPr>
            <p:cNvPr id="48" name="Rectangle 100"/>
            <p:cNvSpPr>
              <a:spLocks noChangeArrowheads="1"/>
            </p:cNvSpPr>
            <p:nvPr/>
          </p:nvSpPr>
          <p:spPr bwMode="auto">
            <a:xfrm>
              <a:off x="5565880" y="1980910"/>
              <a:ext cx="535019" cy="49193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1</a:t>
              </a:r>
              <a:endParaRPr lang="zh-CN" altLang="zh-CN" sz="4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cxnSp>
          <p:nvCxnSpPr>
            <p:cNvPr id="5152" name="直接连接符 49"/>
            <p:cNvCxnSpPr>
              <a:cxnSpLocks noChangeShapeType="1"/>
            </p:cNvCxnSpPr>
            <p:nvPr/>
          </p:nvCxnSpPr>
          <p:spPr bwMode="auto">
            <a:xfrm>
              <a:off x="4778822" y="2242487"/>
              <a:ext cx="601265" cy="0"/>
            </a:xfrm>
            <a:prstGeom prst="line">
              <a:avLst/>
            </a:prstGeom>
            <a:noFill/>
            <a:ln w="12700" algn="ctr">
              <a:solidFill>
                <a:srgbClr val="FFC000"/>
              </a:solidFill>
              <a:prstDash val="dash"/>
              <a:round/>
              <a:headEnd/>
              <a:tailEnd/>
            </a:ln>
          </p:spPr>
        </p:cxnSp>
        <p:grpSp>
          <p:nvGrpSpPr>
            <p:cNvPr id="5153" name="组合 50"/>
            <p:cNvGrpSpPr>
              <a:grpSpLocks/>
            </p:cNvGrpSpPr>
            <p:nvPr/>
          </p:nvGrpSpPr>
          <p:grpSpPr bwMode="auto">
            <a:xfrm>
              <a:off x="2493885" y="2107336"/>
              <a:ext cx="509938" cy="332591"/>
              <a:chOff x="2260605" y="2074390"/>
              <a:chExt cx="849897" cy="665182"/>
            </a:xfrm>
          </p:grpSpPr>
          <p:sp>
            <p:nvSpPr>
              <p:cNvPr id="52" name="燕尾形 51"/>
              <p:cNvSpPr/>
              <p:nvPr/>
            </p:nvSpPr>
            <p:spPr>
              <a:xfrm>
                <a:off x="2612523" y="2075438"/>
                <a:ext cx="497446" cy="663313"/>
              </a:xfrm>
              <a:prstGeom prst="chevron">
                <a:avLst/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  <a:latin typeface="时尚中黑简体" pitchFamily="2" charset="-122"/>
                  <a:ea typeface="时尚中黑简体" pitchFamily="2" charset="-122"/>
                </a:endParaRPr>
              </a:p>
            </p:txBody>
          </p:sp>
          <p:sp>
            <p:nvSpPr>
              <p:cNvPr id="53" name="燕尾形 52"/>
              <p:cNvSpPr/>
              <p:nvPr/>
            </p:nvSpPr>
            <p:spPr>
              <a:xfrm>
                <a:off x="2260605" y="2075438"/>
                <a:ext cx="497446" cy="663313"/>
              </a:xfrm>
              <a:prstGeom prst="chevron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  <a:latin typeface="时尚中黑简体" pitchFamily="2" charset="-122"/>
                  <a:ea typeface="时尚中黑简体" pitchFamily="2" charset="-122"/>
                </a:endParaRPr>
              </a:p>
            </p:txBody>
          </p:sp>
        </p:grp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400550" y="2065338"/>
            <a:ext cx="3771900" cy="508000"/>
            <a:chOff x="2493885" y="1980910"/>
            <a:chExt cx="3772124" cy="507799"/>
          </a:xfrm>
        </p:grpSpPr>
        <p:sp>
          <p:nvSpPr>
            <p:cNvPr id="57" name="Rectangle 6"/>
            <p:cNvSpPr>
              <a:spLocks noChangeArrowheads="1"/>
            </p:cNvSpPr>
            <p:nvPr/>
          </p:nvSpPr>
          <p:spPr bwMode="auto">
            <a:xfrm>
              <a:off x="3032080" y="1996779"/>
              <a:ext cx="2060697" cy="49193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支部活动</a:t>
              </a:r>
              <a:endParaRPr lang="zh-CN" altLang="zh-CN" sz="32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sp>
          <p:nvSpPr>
            <p:cNvPr id="58" name="Freeform 90"/>
            <p:cNvSpPr>
              <a:spLocks/>
            </p:cNvSpPr>
            <p:nvPr/>
          </p:nvSpPr>
          <p:spPr bwMode="auto">
            <a:xfrm>
              <a:off x="2879671" y="2182442"/>
              <a:ext cx="3386338" cy="0"/>
            </a:xfrm>
            <a:custGeom>
              <a:avLst/>
              <a:gdLst>
                <a:gd name="T0" fmla="*/ 0 w 2133"/>
                <a:gd name="T1" fmla="*/ 2133 w 2133"/>
                <a:gd name="T2" fmla="*/ 0 w 21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133">
                  <a:moveTo>
                    <a:pt x="0" y="0"/>
                  </a:moveTo>
                  <a:lnTo>
                    <a:pt x="213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sp>
          <p:nvSpPr>
            <p:cNvPr id="59" name="Rectangle 100"/>
            <p:cNvSpPr>
              <a:spLocks noChangeArrowheads="1"/>
            </p:cNvSpPr>
            <p:nvPr/>
          </p:nvSpPr>
          <p:spPr bwMode="auto">
            <a:xfrm>
              <a:off x="5565880" y="1980910"/>
              <a:ext cx="411186" cy="49193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2</a:t>
              </a:r>
              <a:endParaRPr lang="zh-CN" altLang="zh-CN" sz="32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cxnSp>
          <p:nvCxnSpPr>
            <p:cNvPr id="5145" name="直接连接符 59"/>
            <p:cNvCxnSpPr>
              <a:cxnSpLocks noChangeShapeType="1"/>
            </p:cNvCxnSpPr>
            <p:nvPr/>
          </p:nvCxnSpPr>
          <p:spPr bwMode="auto">
            <a:xfrm>
              <a:off x="4778822" y="2242487"/>
              <a:ext cx="601265" cy="0"/>
            </a:xfrm>
            <a:prstGeom prst="line">
              <a:avLst/>
            </a:prstGeom>
            <a:noFill/>
            <a:ln w="12700" algn="ctr">
              <a:solidFill>
                <a:srgbClr val="FFC000"/>
              </a:solidFill>
              <a:prstDash val="dash"/>
              <a:round/>
              <a:headEnd/>
              <a:tailEnd/>
            </a:ln>
          </p:spPr>
        </p:cxnSp>
        <p:grpSp>
          <p:nvGrpSpPr>
            <p:cNvPr id="5146" name="组合 60"/>
            <p:cNvGrpSpPr>
              <a:grpSpLocks/>
            </p:cNvGrpSpPr>
            <p:nvPr/>
          </p:nvGrpSpPr>
          <p:grpSpPr bwMode="auto">
            <a:xfrm>
              <a:off x="2493885" y="2107336"/>
              <a:ext cx="509938" cy="332591"/>
              <a:chOff x="2260605" y="2074390"/>
              <a:chExt cx="849897" cy="665182"/>
            </a:xfrm>
          </p:grpSpPr>
          <p:sp>
            <p:nvSpPr>
              <p:cNvPr id="62" name="燕尾形 61"/>
              <p:cNvSpPr/>
              <p:nvPr/>
            </p:nvSpPr>
            <p:spPr>
              <a:xfrm>
                <a:off x="2612523" y="2075438"/>
                <a:ext cx="497446" cy="663311"/>
              </a:xfrm>
              <a:prstGeom prst="chevron">
                <a:avLst/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  <a:latin typeface="时尚中黑简体" pitchFamily="2" charset="-122"/>
                  <a:ea typeface="时尚中黑简体" pitchFamily="2" charset="-122"/>
                </a:endParaRPr>
              </a:p>
            </p:txBody>
          </p:sp>
          <p:sp>
            <p:nvSpPr>
              <p:cNvPr id="63" name="燕尾形 62"/>
              <p:cNvSpPr/>
              <p:nvPr/>
            </p:nvSpPr>
            <p:spPr>
              <a:xfrm>
                <a:off x="2260605" y="2075438"/>
                <a:ext cx="497446" cy="663311"/>
              </a:xfrm>
              <a:prstGeom prst="chevron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  <a:latin typeface="时尚中黑简体" pitchFamily="2" charset="-122"/>
                  <a:ea typeface="时尚中黑简体" pitchFamily="2" charset="-122"/>
                </a:endParaRPr>
              </a:p>
            </p:txBody>
          </p:sp>
        </p:grpSp>
      </p:grp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4400550" y="2714625"/>
            <a:ext cx="3771900" cy="508000"/>
            <a:chOff x="2493885" y="1980910"/>
            <a:chExt cx="3772124" cy="507799"/>
          </a:xfrm>
        </p:grpSpPr>
        <p:sp>
          <p:nvSpPr>
            <p:cNvPr id="65" name="Rectangle 6"/>
            <p:cNvSpPr>
              <a:spLocks noChangeArrowheads="1"/>
            </p:cNvSpPr>
            <p:nvPr/>
          </p:nvSpPr>
          <p:spPr bwMode="auto">
            <a:xfrm>
              <a:off x="3032080" y="1996779"/>
              <a:ext cx="2060697" cy="49193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支部总结</a:t>
              </a:r>
              <a:endParaRPr lang="zh-CN" altLang="zh-CN" sz="32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sp>
          <p:nvSpPr>
            <p:cNvPr id="66" name="Freeform 90"/>
            <p:cNvSpPr>
              <a:spLocks/>
            </p:cNvSpPr>
            <p:nvPr/>
          </p:nvSpPr>
          <p:spPr bwMode="auto">
            <a:xfrm>
              <a:off x="2879671" y="2182443"/>
              <a:ext cx="3386338" cy="0"/>
            </a:xfrm>
            <a:custGeom>
              <a:avLst/>
              <a:gdLst>
                <a:gd name="T0" fmla="*/ 0 w 2133"/>
                <a:gd name="T1" fmla="*/ 2133 w 2133"/>
                <a:gd name="T2" fmla="*/ 0 w 21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133">
                  <a:moveTo>
                    <a:pt x="0" y="0"/>
                  </a:moveTo>
                  <a:lnTo>
                    <a:pt x="213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sp>
          <p:nvSpPr>
            <p:cNvPr id="67" name="Rectangle 100"/>
            <p:cNvSpPr>
              <a:spLocks noChangeArrowheads="1"/>
            </p:cNvSpPr>
            <p:nvPr/>
          </p:nvSpPr>
          <p:spPr bwMode="auto">
            <a:xfrm>
              <a:off x="5565880" y="1980910"/>
              <a:ext cx="535019" cy="49193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3</a:t>
              </a:r>
              <a:endParaRPr lang="zh-CN" altLang="zh-CN" sz="4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cxnSp>
          <p:nvCxnSpPr>
            <p:cNvPr id="5138" name="直接连接符 67"/>
            <p:cNvCxnSpPr>
              <a:cxnSpLocks noChangeShapeType="1"/>
            </p:cNvCxnSpPr>
            <p:nvPr/>
          </p:nvCxnSpPr>
          <p:spPr bwMode="auto">
            <a:xfrm>
              <a:off x="4778822" y="2242487"/>
              <a:ext cx="601265" cy="0"/>
            </a:xfrm>
            <a:prstGeom prst="line">
              <a:avLst/>
            </a:prstGeom>
            <a:noFill/>
            <a:ln w="12700" algn="ctr">
              <a:solidFill>
                <a:srgbClr val="FFC000"/>
              </a:solidFill>
              <a:prstDash val="dash"/>
              <a:round/>
              <a:headEnd/>
              <a:tailEnd/>
            </a:ln>
          </p:spPr>
        </p:cxnSp>
        <p:grpSp>
          <p:nvGrpSpPr>
            <p:cNvPr id="5139" name="组合 68"/>
            <p:cNvGrpSpPr>
              <a:grpSpLocks/>
            </p:cNvGrpSpPr>
            <p:nvPr/>
          </p:nvGrpSpPr>
          <p:grpSpPr bwMode="auto">
            <a:xfrm>
              <a:off x="2493885" y="2107336"/>
              <a:ext cx="509938" cy="332591"/>
              <a:chOff x="2260605" y="2074390"/>
              <a:chExt cx="849897" cy="665182"/>
            </a:xfrm>
          </p:grpSpPr>
          <p:sp>
            <p:nvSpPr>
              <p:cNvPr id="70" name="燕尾形 69"/>
              <p:cNvSpPr/>
              <p:nvPr/>
            </p:nvSpPr>
            <p:spPr>
              <a:xfrm>
                <a:off x="2612523" y="2075438"/>
                <a:ext cx="497446" cy="663313"/>
              </a:xfrm>
              <a:prstGeom prst="chevron">
                <a:avLst/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  <a:latin typeface="时尚中黑简体" pitchFamily="2" charset="-122"/>
                  <a:ea typeface="时尚中黑简体" pitchFamily="2" charset="-122"/>
                </a:endParaRPr>
              </a:p>
            </p:txBody>
          </p:sp>
          <p:sp>
            <p:nvSpPr>
              <p:cNvPr id="71" name="燕尾形 70"/>
              <p:cNvSpPr/>
              <p:nvPr/>
            </p:nvSpPr>
            <p:spPr>
              <a:xfrm>
                <a:off x="2260605" y="2075438"/>
                <a:ext cx="497446" cy="663313"/>
              </a:xfrm>
              <a:prstGeom prst="chevron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  <a:latin typeface="时尚中黑简体" pitchFamily="2" charset="-122"/>
                  <a:ea typeface="时尚中黑简体" pitchFamily="2" charset="-122"/>
                </a:endParaRPr>
              </a:p>
            </p:txBody>
          </p:sp>
        </p:grpSp>
      </p:grp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4400550" y="3363913"/>
            <a:ext cx="3771900" cy="508000"/>
            <a:chOff x="2493885" y="1980910"/>
            <a:chExt cx="3772124" cy="507799"/>
          </a:xfrm>
        </p:grpSpPr>
        <p:sp>
          <p:nvSpPr>
            <p:cNvPr id="73" name="Rectangle 6"/>
            <p:cNvSpPr>
              <a:spLocks noChangeArrowheads="1"/>
            </p:cNvSpPr>
            <p:nvPr/>
          </p:nvSpPr>
          <p:spPr bwMode="auto">
            <a:xfrm>
              <a:off x="3032080" y="1996779"/>
              <a:ext cx="2060697" cy="49193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支部展望</a:t>
              </a:r>
              <a:endParaRPr lang="zh-CN" altLang="zh-CN" sz="32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sp>
          <p:nvSpPr>
            <p:cNvPr id="74" name="Freeform 90"/>
            <p:cNvSpPr>
              <a:spLocks/>
            </p:cNvSpPr>
            <p:nvPr/>
          </p:nvSpPr>
          <p:spPr bwMode="auto">
            <a:xfrm>
              <a:off x="2879671" y="2182442"/>
              <a:ext cx="3386338" cy="0"/>
            </a:xfrm>
            <a:custGeom>
              <a:avLst/>
              <a:gdLst>
                <a:gd name="T0" fmla="*/ 0 w 2133"/>
                <a:gd name="T1" fmla="*/ 2133 w 2133"/>
                <a:gd name="T2" fmla="*/ 0 w 21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133">
                  <a:moveTo>
                    <a:pt x="0" y="0"/>
                  </a:moveTo>
                  <a:lnTo>
                    <a:pt x="213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sp>
          <p:nvSpPr>
            <p:cNvPr id="75" name="Rectangle 100"/>
            <p:cNvSpPr>
              <a:spLocks noChangeArrowheads="1"/>
            </p:cNvSpPr>
            <p:nvPr/>
          </p:nvSpPr>
          <p:spPr bwMode="auto">
            <a:xfrm>
              <a:off x="5565880" y="1980910"/>
              <a:ext cx="535019" cy="49193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/>
            </a:extLst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4</a:t>
              </a:r>
              <a:endParaRPr lang="zh-CN" altLang="zh-CN" sz="4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  <p:cxnSp>
          <p:nvCxnSpPr>
            <p:cNvPr id="5131" name="直接连接符 75"/>
            <p:cNvCxnSpPr>
              <a:cxnSpLocks noChangeShapeType="1"/>
            </p:cNvCxnSpPr>
            <p:nvPr/>
          </p:nvCxnSpPr>
          <p:spPr bwMode="auto">
            <a:xfrm>
              <a:off x="4778822" y="2242487"/>
              <a:ext cx="601265" cy="0"/>
            </a:xfrm>
            <a:prstGeom prst="line">
              <a:avLst/>
            </a:prstGeom>
            <a:noFill/>
            <a:ln w="12700" algn="ctr">
              <a:solidFill>
                <a:srgbClr val="FFC000"/>
              </a:solidFill>
              <a:prstDash val="dash"/>
              <a:round/>
              <a:headEnd/>
              <a:tailEnd/>
            </a:ln>
          </p:spPr>
        </p:cxnSp>
        <p:grpSp>
          <p:nvGrpSpPr>
            <p:cNvPr id="5132" name="组合 76"/>
            <p:cNvGrpSpPr>
              <a:grpSpLocks/>
            </p:cNvGrpSpPr>
            <p:nvPr/>
          </p:nvGrpSpPr>
          <p:grpSpPr bwMode="auto">
            <a:xfrm>
              <a:off x="2493885" y="2107336"/>
              <a:ext cx="509938" cy="332591"/>
              <a:chOff x="2260605" y="2074390"/>
              <a:chExt cx="849897" cy="665182"/>
            </a:xfrm>
          </p:grpSpPr>
          <p:sp>
            <p:nvSpPr>
              <p:cNvPr id="78" name="燕尾形 77"/>
              <p:cNvSpPr/>
              <p:nvPr/>
            </p:nvSpPr>
            <p:spPr>
              <a:xfrm>
                <a:off x="2612523" y="2075438"/>
                <a:ext cx="497446" cy="663311"/>
              </a:xfrm>
              <a:prstGeom prst="chevron">
                <a:avLst/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  <a:latin typeface="时尚中黑简体" pitchFamily="2" charset="-122"/>
                  <a:ea typeface="时尚中黑简体" pitchFamily="2" charset="-122"/>
                </a:endParaRPr>
              </a:p>
            </p:txBody>
          </p:sp>
          <p:sp>
            <p:nvSpPr>
              <p:cNvPr id="79" name="燕尾形 78"/>
              <p:cNvSpPr/>
              <p:nvPr/>
            </p:nvSpPr>
            <p:spPr>
              <a:xfrm>
                <a:off x="2260605" y="2075438"/>
                <a:ext cx="497446" cy="663311"/>
              </a:xfrm>
              <a:prstGeom prst="chevron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  <a:latin typeface="时尚中黑简体" pitchFamily="2" charset="-122"/>
                  <a:ea typeface="时尚中黑简体" pitchFamily="2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08163" y="1347788"/>
            <a:ext cx="666750" cy="2132012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24300" y="1298575"/>
            <a:ext cx="300513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3330" y="1651903"/>
            <a:ext cx="666328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800" kern="0" dirty="0"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latin typeface="时尚中黑简体" pitchFamily="2" charset="-122"/>
                <a:ea typeface="时尚中黑简体" pitchFamily="2" charset="-122"/>
              </a:rPr>
              <a:t>1</a:t>
            </a:r>
            <a:endParaRPr lang="zh-CN" altLang="en-US" sz="13800" kern="0" dirty="0">
              <a:pattFill prst="horzBrick">
                <a:fgClr>
                  <a:srgbClr val="FAE6D2"/>
                </a:fgClr>
                <a:bgClr>
                  <a:schemeClr val="bg1"/>
                </a:bgClr>
              </a:pattFill>
              <a:latin typeface="时尚中黑简体" pitchFamily="2" charset="-122"/>
              <a:ea typeface="时尚中黑简体" pitchFamily="2" charset="-122"/>
            </a:endParaRPr>
          </a:p>
        </p:txBody>
      </p:sp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>
            <a:off x="2573338" y="1347788"/>
            <a:ext cx="0" cy="2132012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" name="矩形 6"/>
          <p:cNvSpPr/>
          <p:nvPr/>
        </p:nvSpPr>
        <p:spPr>
          <a:xfrm>
            <a:off x="308730" y="349229"/>
            <a:ext cx="8526540" cy="444504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4313" y="1249363"/>
            <a:ext cx="738187" cy="2406650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rPr>
              <a:t>支部介绍</a:t>
            </a:r>
            <a:endParaRPr lang="zh-CN" altLang="zh-CN" sz="3600" kern="0" dirty="0">
              <a:solidFill>
                <a:prstClr val="black">
                  <a:lumMod val="85000"/>
                  <a:lumOff val="15000"/>
                </a:prstClr>
              </a:solidFill>
              <a:latin typeface="时尚中黑简体" pitchFamily="2" charset="-122"/>
              <a:ea typeface="时尚中黑简体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7388" y="544513"/>
            <a:ext cx="1884362" cy="598487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7388" y="2427288"/>
            <a:ext cx="2603500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9763" y="520393"/>
            <a:ext cx="129896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kern="0" dirty="0">
                <a:pattFill prst="horzBrick">
                  <a:fgClr>
                    <a:srgbClr val="FAE6D2"/>
                  </a:fgClr>
                  <a:bgClr>
                    <a:prstClr val="white"/>
                  </a:bgClr>
                </a:pattFill>
                <a:latin typeface="时尚中黑简体" pitchFamily="2" charset="-122"/>
                <a:ea typeface="时尚中黑简体" pitchFamily="2" charset="-122"/>
              </a:rPr>
              <a:t>1.1</a:t>
            </a:r>
            <a:endParaRPr lang="zh-CN" altLang="en-US" sz="3600" kern="0" dirty="0">
              <a:pattFill prst="horzBrick">
                <a:fgClr>
                  <a:srgbClr val="FAE6D2"/>
                </a:fgClr>
                <a:bgClr>
                  <a:prstClr val="white"/>
                </a:bgClr>
              </a:pattFill>
              <a:latin typeface="时尚中黑简体" pitchFamily="2" charset="-122"/>
              <a:ea typeface="时尚中黑简体" pitchFamily="2" charset="-122"/>
            </a:endParaRPr>
          </a:p>
        </p:txBody>
      </p:sp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>
            <a:off x="687388" y="1298575"/>
            <a:ext cx="1884362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" name="矩形 6"/>
          <p:cNvSpPr/>
          <p:nvPr/>
        </p:nvSpPr>
        <p:spPr>
          <a:xfrm>
            <a:off x="308730" y="349229"/>
            <a:ext cx="8526540" cy="444504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0713" y="1419225"/>
            <a:ext cx="2151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时尚中黑简体" pitchFamily="2" charset="-122"/>
                <a:ea typeface="时尚中黑简体" pitchFamily="2" charset="-122"/>
              </a:rPr>
              <a:t>支部结构</a:t>
            </a:r>
          </a:p>
        </p:txBody>
      </p:sp>
      <p:graphicFrame>
        <p:nvGraphicFramePr>
          <p:cNvPr id="11" name="图示 10"/>
          <p:cNvGraphicFramePr/>
          <p:nvPr/>
        </p:nvGraphicFramePr>
        <p:xfrm>
          <a:off x="3563888" y="961904"/>
          <a:ext cx="4791032" cy="3194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9" grpId="0"/>
      <p:bldGraphic spid="11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08163" y="1347788"/>
            <a:ext cx="666750" cy="2132012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3330" y="1627653"/>
            <a:ext cx="666328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800" kern="0" dirty="0"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latin typeface="时尚中黑简体" pitchFamily="2" charset="-122"/>
                <a:ea typeface="时尚中黑简体" pitchFamily="2" charset="-122"/>
              </a:rPr>
              <a:t>2</a:t>
            </a:r>
            <a:endParaRPr lang="zh-CN" altLang="en-US" sz="13800" kern="0" dirty="0">
              <a:pattFill prst="horzBrick">
                <a:fgClr>
                  <a:srgbClr val="FAE6D2"/>
                </a:fgClr>
                <a:bgClr>
                  <a:schemeClr val="bg1"/>
                </a:bgClr>
              </a:pattFill>
              <a:latin typeface="时尚中黑简体" pitchFamily="2" charset="-122"/>
              <a:ea typeface="时尚中黑简体" pitchFamily="2" charset="-122"/>
            </a:endParaRPr>
          </a:p>
        </p:txBody>
      </p:sp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>
            <a:off x="2573338" y="1347788"/>
            <a:ext cx="0" cy="2132012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" name="矩形 6"/>
          <p:cNvSpPr/>
          <p:nvPr/>
        </p:nvSpPr>
        <p:spPr>
          <a:xfrm>
            <a:off x="308730" y="349229"/>
            <a:ext cx="8526540" cy="444504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4300" y="1298575"/>
            <a:ext cx="300513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4313" y="1249363"/>
            <a:ext cx="738187" cy="2406650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rPr>
              <a:t>支部活动</a:t>
            </a:r>
            <a:endParaRPr lang="zh-CN" altLang="zh-CN" sz="3600" kern="0" dirty="0">
              <a:solidFill>
                <a:prstClr val="black">
                  <a:lumMod val="85000"/>
                  <a:lumOff val="15000"/>
                </a:prstClr>
              </a:solidFill>
              <a:latin typeface="时尚中黑简体" pitchFamily="2" charset="-122"/>
              <a:ea typeface="时尚中黑简体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7388" y="544513"/>
            <a:ext cx="1884362" cy="598487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8963" y="2427288"/>
            <a:ext cx="2327275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9763" y="520393"/>
            <a:ext cx="129896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kern="0" dirty="0">
                <a:pattFill prst="horzBrick">
                  <a:fgClr>
                    <a:srgbClr val="FAE6D2"/>
                  </a:fgClr>
                  <a:bgClr>
                    <a:prstClr val="white"/>
                  </a:bgClr>
                </a:pattFill>
                <a:latin typeface="时尚中黑简体" pitchFamily="2" charset="-122"/>
                <a:ea typeface="时尚中黑简体" pitchFamily="2" charset="-122"/>
              </a:rPr>
              <a:t>2.1</a:t>
            </a:r>
            <a:endParaRPr lang="zh-CN" altLang="en-US" sz="3600" kern="0" dirty="0">
              <a:pattFill prst="horzBrick">
                <a:fgClr>
                  <a:srgbClr val="FAE6D2"/>
                </a:fgClr>
                <a:bgClr>
                  <a:prstClr val="white"/>
                </a:bgClr>
              </a:pattFill>
              <a:latin typeface="时尚中黑简体" pitchFamily="2" charset="-122"/>
              <a:ea typeface="时尚中黑简体" pitchFamily="2" charset="-122"/>
            </a:endParaRPr>
          </a:p>
        </p:txBody>
      </p:sp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>
            <a:off x="687388" y="1298575"/>
            <a:ext cx="1884362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" name="矩形 6"/>
          <p:cNvSpPr/>
          <p:nvPr/>
        </p:nvSpPr>
        <p:spPr>
          <a:xfrm>
            <a:off x="308730" y="349229"/>
            <a:ext cx="8526540" cy="444504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0713" y="1419225"/>
            <a:ext cx="2151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时尚中黑简体" pitchFamily="2" charset="-122"/>
                <a:ea typeface="时尚中黑简体" pitchFamily="2" charset="-122"/>
              </a:rPr>
              <a:t>党日活动</a:t>
            </a:r>
          </a:p>
        </p:txBody>
      </p:sp>
      <p:sp>
        <p:nvSpPr>
          <p:cNvPr id="10" name="矩形 9"/>
          <p:cNvSpPr/>
          <p:nvPr/>
        </p:nvSpPr>
        <p:spPr>
          <a:xfrm>
            <a:off x="3240088" y="1439863"/>
            <a:ext cx="5040312" cy="2879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135563" y="815975"/>
            <a:ext cx="1465262" cy="277813"/>
            <a:chOff x="775803" y="4480125"/>
            <a:chExt cx="1831755" cy="346534"/>
          </a:xfrm>
        </p:grpSpPr>
        <p:sp>
          <p:nvSpPr>
            <p:cNvPr id="13" name="矩形 12"/>
            <p:cNvSpPr/>
            <p:nvPr/>
          </p:nvSpPr>
          <p:spPr>
            <a:xfrm>
              <a:off x="775803" y="4515768"/>
              <a:ext cx="1831755" cy="28910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 flipH="1">
              <a:off x="1073488" y="4480125"/>
              <a:ext cx="1236385" cy="34653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添加</a:t>
              </a:r>
              <a:r>
                <a:rPr lang="zh-CN" altLang="en-US" sz="12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标题</a:t>
              </a:r>
              <a:endParaRPr lang="zh-CN" altLang="zh-CN" sz="12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9" grpId="0"/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7388" y="544513"/>
            <a:ext cx="1884362" cy="598487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8963" y="2427288"/>
            <a:ext cx="2327275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9763" y="520393"/>
            <a:ext cx="129896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kern="0" dirty="0">
                <a:pattFill prst="horzBrick">
                  <a:fgClr>
                    <a:srgbClr val="FAE6D2"/>
                  </a:fgClr>
                  <a:bgClr>
                    <a:prstClr val="white"/>
                  </a:bgClr>
                </a:pattFill>
                <a:latin typeface="时尚中黑简体" pitchFamily="2" charset="-122"/>
                <a:ea typeface="时尚中黑简体" pitchFamily="2" charset="-122"/>
              </a:rPr>
              <a:t>2.2</a:t>
            </a:r>
            <a:endParaRPr lang="zh-CN" altLang="en-US" sz="3600" kern="0" dirty="0">
              <a:pattFill prst="horzBrick">
                <a:fgClr>
                  <a:srgbClr val="FAE6D2"/>
                </a:fgClr>
                <a:bgClr>
                  <a:prstClr val="white"/>
                </a:bgClr>
              </a:pattFill>
              <a:latin typeface="时尚中黑简体" pitchFamily="2" charset="-122"/>
              <a:ea typeface="时尚中黑简体" pitchFamily="2" charset="-122"/>
            </a:endParaRPr>
          </a:p>
        </p:txBody>
      </p:sp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>
            <a:off x="687388" y="1298575"/>
            <a:ext cx="1884362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" name="矩形 6"/>
          <p:cNvSpPr/>
          <p:nvPr/>
        </p:nvSpPr>
        <p:spPr>
          <a:xfrm>
            <a:off x="308730" y="349229"/>
            <a:ext cx="8526540" cy="444504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0713" y="1419225"/>
            <a:ext cx="2151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时尚中黑简体" pitchFamily="2" charset="-122"/>
                <a:ea typeface="时尚中黑简体" pitchFamily="2" charset="-122"/>
              </a:rPr>
              <a:t>党员生活</a:t>
            </a: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135563" y="815975"/>
            <a:ext cx="1465262" cy="277813"/>
            <a:chOff x="775803" y="4480125"/>
            <a:chExt cx="1831755" cy="346534"/>
          </a:xfrm>
        </p:grpSpPr>
        <p:sp>
          <p:nvSpPr>
            <p:cNvPr id="13" name="矩形 12"/>
            <p:cNvSpPr/>
            <p:nvPr/>
          </p:nvSpPr>
          <p:spPr>
            <a:xfrm>
              <a:off x="775803" y="4515768"/>
              <a:ext cx="1831755" cy="28910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 flipH="1">
              <a:off x="1073488" y="4480125"/>
              <a:ext cx="1236385" cy="34653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添加</a:t>
              </a:r>
              <a:r>
                <a:rPr lang="zh-CN" altLang="en-US" sz="12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时尚中黑简体" pitchFamily="2" charset="-122"/>
                  <a:ea typeface="时尚中黑简体" pitchFamily="2" charset="-122"/>
                </a:rPr>
                <a:t>标题</a:t>
              </a:r>
              <a:endParaRPr lang="zh-CN" altLang="zh-CN" sz="12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3240088" y="1439863"/>
            <a:ext cx="5040312" cy="2879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9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08163" y="1347788"/>
            <a:ext cx="666750" cy="2132012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3330" y="1627653"/>
            <a:ext cx="666328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800" kern="0" dirty="0">
                <a:pattFill prst="horzBrick">
                  <a:fgClr>
                    <a:srgbClr val="FAE6D2"/>
                  </a:fgClr>
                  <a:bgClr>
                    <a:schemeClr val="bg1"/>
                  </a:bgClr>
                </a:pattFill>
                <a:latin typeface="时尚中黑简体" pitchFamily="2" charset="-122"/>
                <a:ea typeface="时尚中黑简体" pitchFamily="2" charset="-122"/>
              </a:rPr>
              <a:t>3</a:t>
            </a:r>
            <a:endParaRPr lang="zh-CN" altLang="en-US" sz="13800" kern="0" dirty="0">
              <a:pattFill prst="horzBrick">
                <a:fgClr>
                  <a:srgbClr val="FAE6D2"/>
                </a:fgClr>
                <a:bgClr>
                  <a:schemeClr val="bg1"/>
                </a:bgClr>
              </a:pattFill>
              <a:latin typeface="时尚中黑简体" pitchFamily="2" charset="-122"/>
              <a:ea typeface="时尚中黑简体" pitchFamily="2" charset="-122"/>
            </a:endParaRPr>
          </a:p>
        </p:txBody>
      </p:sp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>
            <a:off x="2573338" y="1347788"/>
            <a:ext cx="0" cy="2132012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" name="矩形 6"/>
          <p:cNvSpPr/>
          <p:nvPr/>
        </p:nvSpPr>
        <p:spPr>
          <a:xfrm>
            <a:off x="308730" y="349229"/>
            <a:ext cx="8526540" cy="444504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4300" y="1298575"/>
            <a:ext cx="300513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4313" y="1249363"/>
            <a:ext cx="738187" cy="2406650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时尚中黑简体" pitchFamily="2" charset="-122"/>
                <a:ea typeface="时尚中黑简体" pitchFamily="2" charset="-122"/>
              </a:rPr>
              <a:t>支部总结</a:t>
            </a:r>
            <a:endParaRPr lang="zh-CN" altLang="zh-CN" sz="3600" kern="0" dirty="0">
              <a:solidFill>
                <a:prstClr val="black">
                  <a:lumMod val="85000"/>
                  <a:lumOff val="15000"/>
                </a:prstClr>
              </a:solidFill>
              <a:latin typeface="时尚中黑简体" pitchFamily="2" charset="-122"/>
              <a:ea typeface="时尚中黑简体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7388" y="544513"/>
            <a:ext cx="1884362" cy="598487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8800" y="2571750"/>
            <a:ext cx="26035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            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9763" y="520393"/>
            <a:ext cx="129896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kern="0" dirty="0">
                <a:pattFill prst="horzBrick">
                  <a:fgClr>
                    <a:srgbClr val="FAE6D2"/>
                  </a:fgClr>
                  <a:bgClr>
                    <a:prstClr val="white"/>
                  </a:bgClr>
                </a:pattFill>
                <a:latin typeface="时尚中黑简体" pitchFamily="2" charset="-122"/>
                <a:ea typeface="时尚中黑简体" pitchFamily="2" charset="-122"/>
              </a:rPr>
              <a:t>3.1</a:t>
            </a:r>
            <a:endParaRPr lang="zh-CN" altLang="en-US" sz="3600" kern="0" dirty="0">
              <a:pattFill prst="horzBrick">
                <a:fgClr>
                  <a:srgbClr val="FAE6D2"/>
                </a:fgClr>
                <a:bgClr>
                  <a:prstClr val="white"/>
                </a:bgClr>
              </a:pattFill>
              <a:latin typeface="时尚中黑简体" pitchFamily="2" charset="-122"/>
              <a:ea typeface="时尚中黑简体" pitchFamily="2" charset="-122"/>
            </a:endParaRPr>
          </a:p>
        </p:txBody>
      </p:sp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>
            <a:off x="687388" y="1298575"/>
            <a:ext cx="1884362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" name="矩形 6"/>
          <p:cNvSpPr/>
          <p:nvPr/>
        </p:nvSpPr>
        <p:spPr>
          <a:xfrm>
            <a:off x="308730" y="349229"/>
            <a:ext cx="8526540" cy="444504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+mn-lt"/>
              <a:ea typeface="微软雅黑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0713" y="1419225"/>
            <a:ext cx="2151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时尚中黑简体" pitchFamily="2" charset="-122"/>
                <a:ea typeface="时尚中黑简体" pitchFamily="2" charset="-122"/>
              </a:rPr>
              <a:t>数据呈现</a:t>
            </a:r>
          </a:p>
        </p:txBody>
      </p:sp>
      <p:sp>
        <p:nvSpPr>
          <p:cNvPr id="20" name="矩形 19"/>
          <p:cNvSpPr/>
          <p:nvPr/>
        </p:nvSpPr>
        <p:spPr>
          <a:xfrm>
            <a:off x="5580112" y="1786591"/>
            <a:ext cx="2644644" cy="2513351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8046872" lon="18284658" rev="3678571"/>
            </a:camera>
            <a:lightRig rig="balanced" dir="t">
              <a:rot lat="0" lon="0" rev="192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Segoe UI"/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033780" y="1712784"/>
            <a:ext cx="1614150" cy="1539071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18046872" lon="18284658" rev="3678571"/>
            </a:camera>
            <a:lightRig rig="balanced" dir="t">
              <a:rot lat="0" lon="0" rev="192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Segoe UI"/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81430" y="1379479"/>
            <a:ext cx="1097319" cy="1080000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18273803" lon="17920893" rev="3994085"/>
            </a:camera>
            <a:lightRig rig="balanced" dir="t">
              <a:rot lat="0" lon="0" rev="192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Segoe UI"/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55441" y="863101"/>
            <a:ext cx="540000" cy="540000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18046872" lon="18284658" rev="3678571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Segoe UI"/>
              <a:ea typeface="微软雅黑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4876800" y="3579813"/>
            <a:ext cx="703263" cy="0"/>
          </a:xfrm>
          <a:prstGeom prst="line">
            <a:avLst/>
          </a:prstGeom>
          <a:ln>
            <a:solidFill>
              <a:srgbClr val="FF0000">
                <a:alpha val="78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470525" y="2755900"/>
            <a:ext cx="536575" cy="0"/>
          </a:xfrm>
          <a:prstGeom prst="line">
            <a:avLst/>
          </a:prstGeom>
          <a:ln>
            <a:solidFill>
              <a:srgbClr val="FF0000">
                <a:alpha val="78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927725" y="2109788"/>
            <a:ext cx="444500" cy="0"/>
          </a:xfrm>
          <a:prstGeom prst="line">
            <a:avLst/>
          </a:prstGeom>
          <a:ln>
            <a:solidFill>
              <a:srgbClr val="FF0000">
                <a:alpha val="78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173788" y="1557338"/>
            <a:ext cx="593725" cy="0"/>
          </a:xfrm>
          <a:prstGeom prst="line">
            <a:avLst/>
          </a:prstGeom>
          <a:ln>
            <a:solidFill>
              <a:srgbClr val="FF0000">
                <a:alpha val="78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819650" y="1373188"/>
            <a:ext cx="130175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500563" y="1924050"/>
            <a:ext cx="130175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132263" y="2571750"/>
            <a:ext cx="130175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75050" y="3319463"/>
            <a:ext cx="130175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+mn-lt"/>
                <a:ea typeface="+mn-ea"/>
              </a:rPr>
              <a:t>点击添加文本</a:t>
            </a:r>
            <a:endParaRPr lang="en-US" altLang="zh-CN" sz="120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9" grpId="0"/>
      <p:bldP spid="28" grpId="0"/>
      <p:bldP spid="29" grpId="0"/>
      <p:bldP spid="30" grpId="0"/>
      <p:bldP spid="31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764</Words>
  <Application>Microsoft Office PowerPoint</Application>
  <PresentationFormat>全屏显示(16:9)</PresentationFormat>
  <Paragraphs>98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Calibri</vt:lpstr>
      <vt:lpstr>华康海报体W12(P)</vt:lpstr>
      <vt:lpstr>时尚中黑简体</vt:lpstr>
      <vt:lpstr>Haettenschweiler</vt:lpstr>
      <vt:lpstr>微软雅黑</vt:lpstr>
      <vt:lpstr>Segoe UI</vt:lpstr>
      <vt:lpstr>Franklin Gothic Book</vt:lpstr>
      <vt:lpstr>Broadway</vt:lpstr>
      <vt:lpstr>Tahoma</vt:lpstr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玖锡</dc:creator>
  <cp:lastModifiedBy>Administrator</cp:lastModifiedBy>
  <cp:revision>40</cp:revision>
  <dcterms:created xsi:type="dcterms:W3CDTF">2013-04-23T15:24:52Z</dcterms:created>
  <dcterms:modified xsi:type="dcterms:W3CDTF">2015-01-18T01:51:17Z</dcterms:modified>
</cp:coreProperties>
</file>