
<file path=[Content_Types].xml><?xml version="1.0" encoding="utf-8"?>
<Types xmlns="http://schemas.openxmlformats.org/package/2006/content-types">
  <Default Extension="wdp" ContentType="image/vnd.ms-photo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33" r:id="rId3"/>
    <p:sldId id="434" r:id="rId4"/>
    <p:sldId id="435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100" d="100"/>
          <a:sy n="100" d="100"/>
        </p:scale>
        <p:origin x="-2148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handoutMaster" Target="handoutMasters/handout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hyperlink" Target="http://www.1ppt.com/tubiao/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hyperlink" Target="http://www.1ppt.com/tubiao/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Oval 167"/>
          <p:cNvSpPr>
            <a:spLocks noChangeArrowheads="1"/>
          </p:cNvSpPr>
          <p:nvPr/>
        </p:nvSpPr>
        <p:spPr bwMode="auto">
          <a:xfrm>
            <a:off x="6216650" y="3590181"/>
            <a:ext cx="1249363" cy="236537"/>
          </a:xfrm>
          <a:prstGeom prst="ellipse">
            <a:avLst/>
          </a:prstGeom>
          <a:gradFill rotWithShape="0">
            <a:gsLst>
              <a:gs pos="0">
                <a:srgbClr val="003000"/>
              </a:gs>
              <a:gs pos="100000">
                <a:srgbClr val="0066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5" name="Oval 168"/>
          <p:cNvSpPr>
            <a:spLocks noChangeArrowheads="1"/>
          </p:cNvSpPr>
          <p:nvPr/>
        </p:nvSpPr>
        <p:spPr bwMode="auto">
          <a:xfrm>
            <a:off x="5729288" y="2061418"/>
            <a:ext cx="1608137" cy="1733550"/>
          </a:xfrm>
          <a:prstGeom prst="ellipse">
            <a:avLst/>
          </a:prstGeom>
          <a:gradFill rotWithShape="0">
            <a:gsLst>
              <a:gs pos="0">
                <a:srgbClr val="FF6600"/>
              </a:gs>
              <a:gs pos="100000">
                <a:srgbClr val="5C2500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ko-KR" altLang="en-US" sz="190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성장과 이익</a:t>
            </a:r>
            <a:endParaRPr lang="ko-KR" altLang="en-US" sz="190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6" name="Oval 169"/>
          <p:cNvSpPr>
            <a:spLocks noChangeArrowheads="1"/>
          </p:cNvSpPr>
          <p:nvPr/>
        </p:nvSpPr>
        <p:spPr bwMode="auto">
          <a:xfrm>
            <a:off x="4967288" y="4623643"/>
            <a:ext cx="1249362" cy="236538"/>
          </a:xfrm>
          <a:prstGeom prst="ellipse">
            <a:avLst/>
          </a:prstGeom>
          <a:gradFill rotWithShape="0">
            <a:gsLst>
              <a:gs pos="0">
                <a:srgbClr val="003000"/>
              </a:gs>
              <a:gs pos="100000">
                <a:srgbClr val="0066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" name="Oval 171"/>
          <p:cNvSpPr>
            <a:spLocks noChangeArrowheads="1"/>
          </p:cNvSpPr>
          <p:nvPr/>
        </p:nvSpPr>
        <p:spPr bwMode="auto">
          <a:xfrm>
            <a:off x="3187700" y="5039568"/>
            <a:ext cx="1249363" cy="236538"/>
          </a:xfrm>
          <a:prstGeom prst="ellipse">
            <a:avLst/>
          </a:prstGeom>
          <a:solidFill>
            <a:srgbClr val="00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" name="Oval 173"/>
          <p:cNvSpPr>
            <a:spLocks noChangeArrowheads="1"/>
          </p:cNvSpPr>
          <p:nvPr/>
        </p:nvSpPr>
        <p:spPr bwMode="auto">
          <a:xfrm>
            <a:off x="1500188" y="4995118"/>
            <a:ext cx="1249362" cy="236538"/>
          </a:xfrm>
          <a:prstGeom prst="ellipse">
            <a:avLst/>
          </a:prstGeom>
          <a:gradFill rotWithShape="0">
            <a:gsLst>
              <a:gs pos="0">
                <a:srgbClr val="003000"/>
              </a:gs>
              <a:gs pos="100000">
                <a:srgbClr val="0066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" name="Oval 176"/>
          <p:cNvSpPr>
            <a:spLocks noChangeArrowheads="1"/>
          </p:cNvSpPr>
          <p:nvPr/>
        </p:nvSpPr>
        <p:spPr bwMode="auto">
          <a:xfrm rot="18924162">
            <a:off x="4416425" y="3274268"/>
            <a:ext cx="546100" cy="315913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" name="Oval 177"/>
          <p:cNvSpPr>
            <a:spLocks noChangeArrowheads="1"/>
          </p:cNvSpPr>
          <p:nvPr/>
        </p:nvSpPr>
        <p:spPr bwMode="auto">
          <a:xfrm rot="18924162">
            <a:off x="5830888" y="2290018"/>
            <a:ext cx="546100" cy="315913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4" name="Oval 178"/>
          <p:cNvSpPr>
            <a:spLocks noChangeArrowheads="1"/>
          </p:cNvSpPr>
          <p:nvPr/>
        </p:nvSpPr>
        <p:spPr bwMode="auto">
          <a:xfrm rot="18924162">
            <a:off x="2749550" y="3658443"/>
            <a:ext cx="546100" cy="315913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5" name="Oval 179"/>
          <p:cNvSpPr>
            <a:spLocks noChangeArrowheads="1"/>
          </p:cNvSpPr>
          <p:nvPr/>
        </p:nvSpPr>
        <p:spPr bwMode="auto">
          <a:xfrm rot="18924162">
            <a:off x="915988" y="3636218"/>
            <a:ext cx="546100" cy="315913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8" name="AutoShape 165"/>
          <p:cNvSpPr>
            <a:spLocks noChangeArrowheads="1"/>
          </p:cNvSpPr>
          <p:nvPr/>
        </p:nvSpPr>
        <p:spPr bwMode="auto">
          <a:xfrm rot="10443842" flipH="1">
            <a:off x="-923925" y="262334"/>
            <a:ext cx="8923338" cy="5456238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13" y="9993"/>
                </a:moveTo>
                <a:cubicBezTo>
                  <a:pt x="15021" y="7751"/>
                  <a:pt x="13075" y="6116"/>
                  <a:pt x="10800" y="6116"/>
                </a:cubicBezTo>
                <a:cubicBezTo>
                  <a:pt x="9347" y="6115"/>
                  <a:pt x="7976" y="6790"/>
                  <a:pt x="7089" y="7941"/>
                </a:cubicBezTo>
                <a:lnTo>
                  <a:pt x="2245" y="4208"/>
                </a:lnTo>
                <a:cubicBezTo>
                  <a:pt x="4289" y="1554"/>
                  <a:pt x="7450" y="-1"/>
                  <a:pt x="10800" y="0"/>
                </a:cubicBezTo>
                <a:cubicBezTo>
                  <a:pt x="16046" y="0"/>
                  <a:pt x="20534" y="3770"/>
                  <a:pt x="21438" y="8939"/>
                </a:cubicBezTo>
                <a:lnTo>
                  <a:pt x="24098" y="8474"/>
                </a:lnTo>
                <a:lnTo>
                  <a:pt x="19418" y="15138"/>
                </a:lnTo>
                <a:lnTo>
                  <a:pt x="12754" y="10458"/>
                </a:lnTo>
                <a:lnTo>
                  <a:pt x="15413" y="9993"/>
                </a:lnTo>
                <a:close/>
              </a:path>
            </a:pathLst>
          </a:custGeom>
          <a:gradFill rotWithShape="0">
            <a:gsLst>
              <a:gs pos="0">
                <a:srgbClr val="4E7400"/>
              </a:gs>
              <a:gs pos="100000">
                <a:srgbClr val="6699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9" name="Oval 167"/>
          <p:cNvSpPr>
            <a:spLocks noChangeArrowheads="1"/>
          </p:cNvSpPr>
          <p:nvPr/>
        </p:nvSpPr>
        <p:spPr bwMode="auto">
          <a:xfrm>
            <a:off x="6216650" y="3734197"/>
            <a:ext cx="1249363" cy="236537"/>
          </a:xfrm>
          <a:prstGeom prst="ellipse">
            <a:avLst/>
          </a:prstGeom>
          <a:gradFill rotWithShape="0">
            <a:gsLst>
              <a:gs pos="0">
                <a:srgbClr val="003000"/>
              </a:gs>
              <a:gs pos="100000">
                <a:srgbClr val="0066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0" name="Oval 168"/>
          <p:cNvSpPr>
            <a:spLocks noChangeArrowheads="1"/>
          </p:cNvSpPr>
          <p:nvPr/>
        </p:nvSpPr>
        <p:spPr bwMode="auto">
          <a:xfrm>
            <a:off x="5729288" y="2205434"/>
            <a:ext cx="1608137" cy="1733550"/>
          </a:xfrm>
          <a:prstGeom prst="ellipse">
            <a:avLst/>
          </a:prstGeom>
          <a:gradFill rotWithShape="0">
            <a:gsLst>
              <a:gs pos="0">
                <a:srgbClr val="FF6600"/>
              </a:gs>
              <a:gs pos="100000">
                <a:srgbClr val="5C2500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en-US" altLang="ko-KR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1" name="Oval 169"/>
          <p:cNvSpPr>
            <a:spLocks noChangeArrowheads="1"/>
          </p:cNvSpPr>
          <p:nvPr/>
        </p:nvSpPr>
        <p:spPr bwMode="auto">
          <a:xfrm>
            <a:off x="4967288" y="4767659"/>
            <a:ext cx="1249362" cy="236538"/>
          </a:xfrm>
          <a:prstGeom prst="ellipse">
            <a:avLst/>
          </a:prstGeom>
          <a:gradFill rotWithShape="0">
            <a:gsLst>
              <a:gs pos="0">
                <a:srgbClr val="003000"/>
              </a:gs>
              <a:gs pos="100000">
                <a:srgbClr val="0066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2" name="Oval 170"/>
          <p:cNvSpPr>
            <a:spLocks noChangeArrowheads="1"/>
          </p:cNvSpPr>
          <p:nvPr/>
        </p:nvSpPr>
        <p:spPr bwMode="auto">
          <a:xfrm>
            <a:off x="4297363" y="3202384"/>
            <a:ext cx="1687512" cy="1735138"/>
          </a:xfrm>
          <a:prstGeom prst="ellipse">
            <a:avLst/>
          </a:prstGeom>
          <a:gradFill rotWithShape="0">
            <a:gsLst>
              <a:gs pos="0">
                <a:srgbClr val="33CC33"/>
              </a:gs>
              <a:gs pos="100000">
                <a:srgbClr val="124A12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en-US" altLang="ko-KR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" name="Oval 171"/>
          <p:cNvSpPr>
            <a:spLocks noChangeArrowheads="1"/>
          </p:cNvSpPr>
          <p:nvPr/>
        </p:nvSpPr>
        <p:spPr bwMode="auto">
          <a:xfrm>
            <a:off x="3187700" y="5183584"/>
            <a:ext cx="1249363" cy="236538"/>
          </a:xfrm>
          <a:prstGeom prst="ellipse">
            <a:avLst/>
          </a:prstGeom>
          <a:solidFill>
            <a:srgbClr val="00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4" name="Oval 172"/>
          <p:cNvSpPr>
            <a:spLocks noChangeArrowheads="1"/>
          </p:cNvSpPr>
          <p:nvPr/>
        </p:nvSpPr>
        <p:spPr bwMode="auto">
          <a:xfrm>
            <a:off x="2625725" y="3643709"/>
            <a:ext cx="1649413" cy="1733550"/>
          </a:xfrm>
          <a:prstGeom prst="ellipse">
            <a:avLst/>
          </a:prstGeom>
          <a:gradFill rotWithShape="0">
            <a:gsLst>
              <a:gs pos="0">
                <a:srgbClr val="FF9933"/>
              </a:gs>
              <a:gs pos="100000">
                <a:srgbClr val="5C3712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en-US" altLang="ko-KR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5" name="Oval 173"/>
          <p:cNvSpPr>
            <a:spLocks noChangeArrowheads="1"/>
          </p:cNvSpPr>
          <p:nvPr/>
        </p:nvSpPr>
        <p:spPr bwMode="auto">
          <a:xfrm>
            <a:off x="1500188" y="5139134"/>
            <a:ext cx="1249362" cy="236538"/>
          </a:xfrm>
          <a:prstGeom prst="ellipse">
            <a:avLst/>
          </a:prstGeom>
          <a:gradFill rotWithShape="0">
            <a:gsLst>
              <a:gs pos="0">
                <a:srgbClr val="003000"/>
              </a:gs>
              <a:gs pos="100000">
                <a:srgbClr val="0066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6" name="Oval 174"/>
          <p:cNvSpPr>
            <a:spLocks noChangeArrowheads="1"/>
          </p:cNvSpPr>
          <p:nvPr/>
        </p:nvSpPr>
        <p:spPr bwMode="auto">
          <a:xfrm>
            <a:off x="844550" y="3577034"/>
            <a:ext cx="1679575" cy="1735138"/>
          </a:xfrm>
          <a:prstGeom prst="ellipse">
            <a:avLst/>
          </a:prstGeom>
          <a:gradFill rotWithShape="0">
            <a:gsLst>
              <a:gs pos="0">
                <a:srgbClr val="CC99FF"/>
              </a:gs>
              <a:gs pos="100000">
                <a:srgbClr val="4A375C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en-US" altLang="ko-KR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7" name="Oval 176"/>
          <p:cNvSpPr>
            <a:spLocks noChangeArrowheads="1"/>
          </p:cNvSpPr>
          <p:nvPr/>
        </p:nvSpPr>
        <p:spPr bwMode="auto">
          <a:xfrm rot="18924162">
            <a:off x="4416425" y="3418284"/>
            <a:ext cx="546100" cy="315913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8" name="Oval 177"/>
          <p:cNvSpPr>
            <a:spLocks noChangeArrowheads="1"/>
          </p:cNvSpPr>
          <p:nvPr/>
        </p:nvSpPr>
        <p:spPr bwMode="auto">
          <a:xfrm rot="18924162">
            <a:off x="5830888" y="2434034"/>
            <a:ext cx="546100" cy="315913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9" name="Oval 178"/>
          <p:cNvSpPr>
            <a:spLocks noChangeArrowheads="1"/>
          </p:cNvSpPr>
          <p:nvPr/>
        </p:nvSpPr>
        <p:spPr bwMode="auto">
          <a:xfrm rot="18924162">
            <a:off x="2749550" y="3802459"/>
            <a:ext cx="546100" cy="315913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0" name="Oval 179"/>
          <p:cNvSpPr>
            <a:spLocks noChangeArrowheads="1"/>
          </p:cNvSpPr>
          <p:nvPr/>
        </p:nvSpPr>
        <p:spPr bwMode="auto">
          <a:xfrm rot="18924162">
            <a:off x="915988" y="3780234"/>
            <a:ext cx="546100" cy="315913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Oval 167"/>
          <p:cNvSpPr>
            <a:spLocks noChangeArrowheads="1"/>
          </p:cNvSpPr>
          <p:nvPr/>
        </p:nvSpPr>
        <p:spPr bwMode="auto">
          <a:xfrm>
            <a:off x="6216650" y="3351216"/>
            <a:ext cx="1249363" cy="236537"/>
          </a:xfrm>
          <a:prstGeom prst="ellipse">
            <a:avLst/>
          </a:prstGeom>
          <a:gradFill rotWithShape="1">
            <a:gsLst>
              <a:gs pos="0">
                <a:srgbClr val="41334D"/>
              </a:gs>
              <a:gs pos="100000">
                <a:srgbClr val="925CC4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" name="Oval 169"/>
          <p:cNvSpPr>
            <a:spLocks noChangeArrowheads="1"/>
          </p:cNvSpPr>
          <p:nvPr/>
        </p:nvSpPr>
        <p:spPr bwMode="auto">
          <a:xfrm>
            <a:off x="4967288" y="4384678"/>
            <a:ext cx="1249362" cy="236538"/>
          </a:xfrm>
          <a:prstGeom prst="ellipse">
            <a:avLst/>
          </a:prstGeom>
          <a:gradFill rotWithShape="1">
            <a:gsLst>
              <a:gs pos="0">
                <a:srgbClr val="41334D"/>
              </a:gs>
              <a:gs pos="100000">
                <a:srgbClr val="925CC4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" name="Oval 171"/>
          <p:cNvSpPr>
            <a:spLocks noChangeArrowheads="1"/>
          </p:cNvSpPr>
          <p:nvPr/>
        </p:nvSpPr>
        <p:spPr bwMode="auto">
          <a:xfrm>
            <a:off x="3187700" y="4791078"/>
            <a:ext cx="1249363" cy="236538"/>
          </a:xfrm>
          <a:prstGeom prst="ellipse">
            <a:avLst/>
          </a:prstGeom>
          <a:gradFill rotWithShape="1">
            <a:gsLst>
              <a:gs pos="0">
                <a:srgbClr val="41334D"/>
              </a:gs>
              <a:gs pos="100000">
                <a:srgbClr val="925CC4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" name="Oval 173"/>
          <p:cNvSpPr>
            <a:spLocks noChangeArrowheads="1"/>
          </p:cNvSpPr>
          <p:nvPr/>
        </p:nvSpPr>
        <p:spPr bwMode="auto">
          <a:xfrm>
            <a:off x="1500188" y="4756153"/>
            <a:ext cx="1249362" cy="236538"/>
          </a:xfrm>
          <a:prstGeom prst="ellipse">
            <a:avLst/>
          </a:prstGeom>
          <a:gradFill rotWithShape="1">
            <a:gsLst>
              <a:gs pos="0">
                <a:srgbClr val="41334D"/>
              </a:gs>
              <a:gs pos="100000">
                <a:srgbClr val="925CC4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4" name="Oval 176"/>
          <p:cNvSpPr>
            <a:spLocks noChangeArrowheads="1"/>
          </p:cNvSpPr>
          <p:nvPr/>
        </p:nvSpPr>
        <p:spPr bwMode="auto">
          <a:xfrm rot="18924162">
            <a:off x="4416425" y="3016253"/>
            <a:ext cx="546100" cy="315913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5" name="Oval 177"/>
          <p:cNvSpPr>
            <a:spLocks noChangeArrowheads="1"/>
          </p:cNvSpPr>
          <p:nvPr/>
        </p:nvSpPr>
        <p:spPr bwMode="auto">
          <a:xfrm rot="18924162">
            <a:off x="5830888" y="2032003"/>
            <a:ext cx="546100" cy="315913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" name="Oval 178"/>
          <p:cNvSpPr>
            <a:spLocks noChangeArrowheads="1"/>
          </p:cNvSpPr>
          <p:nvPr/>
        </p:nvSpPr>
        <p:spPr bwMode="auto">
          <a:xfrm rot="18924162">
            <a:off x="2749550" y="3400428"/>
            <a:ext cx="546100" cy="315913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" name="Oval 179"/>
          <p:cNvSpPr>
            <a:spLocks noChangeArrowheads="1"/>
          </p:cNvSpPr>
          <p:nvPr/>
        </p:nvSpPr>
        <p:spPr bwMode="auto">
          <a:xfrm rot="18924162">
            <a:off x="915988" y="3378203"/>
            <a:ext cx="546100" cy="315913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80" name="Group 105"/>
          <p:cNvGrpSpPr/>
          <p:nvPr/>
        </p:nvGrpSpPr>
        <p:grpSpPr bwMode="auto">
          <a:xfrm>
            <a:off x="4594225" y="3643709"/>
            <a:ext cx="4241800" cy="2457450"/>
            <a:chOff x="2854" y="1824"/>
            <a:chExt cx="2622" cy="1882"/>
          </a:xfrm>
        </p:grpSpPr>
        <p:sp>
          <p:nvSpPr>
            <p:cNvPr id="81" name="Line 106"/>
            <p:cNvSpPr>
              <a:spLocks noChangeShapeType="1"/>
            </p:cNvSpPr>
            <p:nvPr/>
          </p:nvSpPr>
          <p:spPr bwMode="auto">
            <a:xfrm>
              <a:off x="2854" y="1824"/>
              <a:ext cx="2622" cy="1432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" name="Line 107"/>
            <p:cNvSpPr>
              <a:spLocks noChangeShapeType="1"/>
            </p:cNvSpPr>
            <p:nvPr/>
          </p:nvSpPr>
          <p:spPr bwMode="auto">
            <a:xfrm>
              <a:off x="2854" y="1824"/>
              <a:ext cx="2622" cy="1687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3" name="Line 108"/>
            <p:cNvSpPr>
              <a:spLocks noChangeShapeType="1"/>
            </p:cNvSpPr>
            <p:nvPr/>
          </p:nvSpPr>
          <p:spPr bwMode="auto">
            <a:xfrm>
              <a:off x="2854" y="1824"/>
              <a:ext cx="2487" cy="1882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4" name="Line 109"/>
            <p:cNvSpPr>
              <a:spLocks noChangeShapeType="1"/>
            </p:cNvSpPr>
            <p:nvPr/>
          </p:nvSpPr>
          <p:spPr bwMode="auto">
            <a:xfrm>
              <a:off x="2854" y="1824"/>
              <a:ext cx="2083" cy="1882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5" name="Line 110"/>
            <p:cNvSpPr>
              <a:spLocks noChangeShapeType="1"/>
            </p:cNvSpPr>
            <p:nvPr/>
          </p:nvSpPr>
          <p:spPr bwMode="auto">
            <a:xfrm>
              <a:off x="2854" y="1824"/>
              <a:ext cx="1704" cy="1882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6" name="Line 111"/>
            <p:cNvSpPr>
              <a:spLocks noChangeShapeType="1"/>
            </p:cNvSpPr>
            <p:nvPr/>
          </p:nvSpPr>
          <p:spPr bwMode="auto">
            <a:xfrm>
              <a:off x="2854" y="1824"/>
              <a:ext cx="1322" cy="1882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7" name="Line 112"/>
            <p:cNvSpPr>
              <a:spLocks noChangeShapeType="1"/>
            </p:cNvSpPr>
            <p:nvPr/>
          </p:nvSpPr>
          <p:spPr bwMode="auto">
            <a:xfrm>
              <a:off x="2854" y="1824"/>
              <a:ext cx="986" cy="1882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8" name="Line 113"/>
            <p:cNvSpPr>
              <a:spLocks noChangeShapeType="1"/>
            </p:cNvSpPr>
            <p:nvPr/>
          </p:nvSpPr>
          <p:spPr bwMode="auto">
            <a:xfrm>
              <a:off x="2854" y="1824"/>
              <a:ext cx="651" cy="1882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" name="Line 114"/>
            <p:cNvSpPr>
              <a:spLocks noChangeShapeType="1"/>
            </p:cNvSpPr>
            <p:nvPr/>
          </p:nvSpPr>
          <p:spPr bwMode="auto">
            <a:xfrm>
              <a:off x="2854" y="1824"/>
              <a:ext cx="314" cy="1882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0" name="Line 115"/>
            <p:cNvSpPr>
              <a:spLocks noChangeShapeType="1"/>
            </p:cNvSpPr>
            <p:nvPr/>
          </p:nvSpPr>
          <p:spPr bwMode="auto">
            <a:xfrm>
              <a:off x="2854" y="1824"/>
              <a:ext cx="0" cy="1882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1" name="Line 116"/>
            <p:cNvSpPr>
              <a:spLocks noChangeShapeType="1"/>
            </p:cNvSpPr>
            <p:nvPr/>
          </p:nvSpPr>
          <p:spPr bwMode="auto">
            <a:xfrm>
              <a:off x="2854" y="1824"/>
              <a:ext cx="2622" cy="1239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" name="Line 117"/>
            <p:cNvSpPr>
              <a:spLocks noChangeShapeType="1"/>
            </p:cNvSpPr>
            <p:nvPr/>
          </p:nvSpPr>
          <p:spPr bwMode="auto">
            <a:xfrm>
              <a:off x="2854" y="1824"/>
              <a:ext cx="2622" cy="1067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3" name="Line 118"/>
            <p:cNvSpPr>
              <a:spLocks noChangeShapeType="1"/>
            </p:cNvSpPr>
            <p:nvPr/>
          </p:nvSpPr>
          <p:spPr bwMode="auto">
            <a:xfrm>
              <a:off x="2854" y="1824"/>
              <a:ext cx="2622" cy="919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4" name="Line 119"/>
            <p:cNvSpPr>
              <a:spLocks noChangeShapeType="1"/>
            </p:cNvSpPr>
            <p:nvPr/>
          </p:nvSpPr>
          <p:spPr bwMode="auto">
            <a:xfrm>
              <a:off x="2854" y="1824"/>
              <a:ext cx="2622" cy="770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5" name="Line 120"/>
            <p:cNvSpPr>
              <a:spLocks noChangeShapeType="1"/>
            </p:cNvSpPr>
            <p:nvPr/>
          </p:nvSpPr>
          <p:spPr bwMode="auto">
            <a:xfrm>
              <a:off x="2877" y="1824"/>
              <a:ext cx="2599" cy="642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6" name="Line 121"/>
            <p:cNvSpPr>
              <a:spLocks noChangeShapeType="1"/>
            </p:cNvSpPr>
            <p:nvPr/>
          </p:nvSpPr>
          <p:spPr bwMode="auto">
            <a:xfrm>
              <a:off x="2854" y="1824"/>
              <a:ext cx="2622" cy="514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7" name="Line 122"/>
            <p:cNvSpPr>
              <a:spLocks noChangeShapeType="1"/>
            </p:cNvSpPr>
            <p:nvPr/>
          </p:nvSpPr>
          <p:spPr bwMode="auto">
            <a:xfrm>
              <a:off x="2854" y="1824"/>
              <a:ext cx="2622" cy="405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8" name="Line 123"/>
            <p:cNvSpPr>
              <a:spLocks noChangeShapeType="1"/>
            </p:cNvSpPr>
            <p:nvPr/>
          </p:nvSpPr>
          <p:spPr bwMode="auto">
            <a:xfrm>
              <a:off x="2854" y="1824"/>
              <a:ext cx="2622" cy="298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9" name="Line 124"/>
            <p:cNvSpPr>
              <a:spLocks noChangeShapeType="1"/>
            </p:cNvSpPr>
            <p:nvPr/>
          </p:nvSpPr>
          <p:spPr bwMode="auto">
            <a:xfrm>
              <a:off x="2854" y="1824"/>
              <a:ext cx="2622" cy="213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0" name="Line 125"/>
            <p:cNvSpPr>
              <a:spLocks noChangeShapeType="1"/>
            </p:cNvSpPr>
            <p:nvPr/>
          </p:nvSpPr>
          <p:spPr bwMode="auto">
            <a:xfrm>
              <a:off x="2854" y="1824"/>
              <a:ext cx="2622" cy="126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1" name="Line 126"/>
            <p:cNvSpPr>
              <a:spLocks noChangeShapeType="1"/>
            </p:cNvSpPr>
            <p:nvPr/>
          </p:nvSpPr>
          <p:spPr bwMode="auto">
            <a:xfrm>
              <a:off x="2854" y="1824"/>
              <a:ext cx="2622" cy="63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02" name="Group 127"/>
          <p:cNvGrpSpPr/>
          <p:nvPr/>
        </p:nvGrpSpPr>
        <p:grpSpPr bwMode="auto">
          <a:xfrm>
            <a:off x="355600" y="3653234"/>
            <a:ext cx="4238625" cy="2447925"/>
            <a:chOff x="235" y="1824"/>
            <a:chExt cx="2619" cy="1882"/>
          </a:xfrm>
        </p:grpSpPr>
        <p:sp>
          <p:nvSpPr>
            <p:cNvPr id="103" name="Line 128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0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4" name="Line 129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1432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5" name="Line 130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1687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6" name="Line 131"/>
            <p:cNvSpPr>
              <a:spLocks noChangeShapeType="1"/>
            </p:cNvSpPr>
            <p:nvPr/>
          </p:nvSpPr>
          <p:spPr bwMode="auto">
            <a:xfrm flipH="1">
              <a:off x="371" y="1824"/>
              <a:ext cx="2483" cy="1882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7" name="Line 132"/>
            <p:cNvSpPr>
              <a:spLocks noChangeShapeType="1"/>
            </p:cNvSpPr>
            <p:nvPr/>
          </p:nvSpPr>
          <p:spPr bwMode="auto">
            <a:xfrm flipH="1">
              <a:off x="774" y="1824"/>
              <a:ext cx="2080" cy="1882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8" name="Line 133"/>
            <p:cNvSpPr>
              <a:spLocks noChangeShapeType="1"/>
            </p:cNvSpPr>
            <p:nvPr/>
          </p:nvSpPr>
          <p:spPr bwMode="auto">
            <a:xfrm flipH="1">
              <a:off x="1153" y="1824"/>
              <a:ext cx="1701" cy="1882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9" name="Line 134"/>
            <p:cNvSpPr>
              <a:spLocks noChangeShapeType="1"/>
            </p:cNvSpPr>
            <p:nvPr/>
          </p:nvSpPr>
          <p:spPr bwMode="auto">
            <a:xfrm flipH="1">
              <a:off x="1534" y="1824"/>
              <a:ext cx="1320" cy="1882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0" name="Line 135"/>
            <p:cNvSpPr>
              <a:spLocks noChangeShapeType="1"/>
            </p:cNvSpPr>
            <p:nvPr/>
          </p:nvSpPr>
          <p:spPr bwMode="auto">
            <a:xfrm flipH="1">
              <a:off x="1872" y="1824"/>
              <a:ext cx="982" cy="1882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1" name="Line 136"/>
            <p:cNvSpPr>
              <a:spLocks noChangeShapeType="1"/>
            </p:cNvSpPr>
            <p:nvPr/>
          </p:nvSpPr>
          <p:spPr bwMode="auto">
            <a:xfrm flipH="1">
              <a:off x="2206" y="1824"/>
              <a:ext cx="648" cy="1882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" name="Line 137"/>
            <p:cNvSpPr>
              <a:spLocks noChangeShapeType="1"/>
            </p:cNvSpPr>
            <p:nvPr/>
          </p:nvSpPr>
          <p:spPr bwMode="auto">
            <a:xfrm flipH="1">
              <a:off x="2543" y="1824"/>
              <a:ext cx="311" cy="1882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3" name="Line 138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1239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4" name="Line 139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1067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5" name="Line 140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919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6" name="Line 141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770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7" name="Line 142"/>
            <p:cNvSpPr>
              <a:spLocks noChangeShapeType="1"/>
            </p:cNvSpPr>
            <p:nvPr/>
          </p:nvSpPr>
          <p:spPr bwMode="auto">
            <a:xfrm flipH="1">
              <a:off x="235" y="1824"/>
              <a:ext cx="2597" cy="642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8" name="Line 143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514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9" name="Line 144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405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0" name="Line 145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298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1" name="Line 146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213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2" name="Line 147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126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" name="Line 148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63"/>
            </a:xfrm>
            <a:prstGeom prst="line">
              <a:avLst/>
            </a:prstGeom>
            <a:noFill/>
            <a:ln w="3175">
              <a:solidFill>
                <a:srgbClr val="C68DFF">
                  <a:alpha val="50195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24" name="Group 149"/>
          <p:cNvGrpSpPr/>
          <p:nvPr/>
        </p:nvGrpSpPr>
        <p:grpSpPr bwMode="auto">
          <a:xfrm>
            <a:off x="0" y="3661172"/>
            <a:ext cx="9144000" cy="2089150"/>
            <a:chOff x="235" y="1844"/>
            <a:chExt cx="5241" cy="1605"/>
          </a:xfrm>
        </p:grpSpPr>
        <p:grpSp>
          <p:nvGrpSpPr>
            <p:cNvPr id="125" name="Group 150"/>
            <p:cNvGrpSpPr/>
            <p:nvPr/>
          </p:nvGrpSpPr>
          <p:grpSpPr bwMode="auto">
            <a:xfrm>
              <a:off x="235" y="2750"/>
              <a:ext cx="5241" cy="699"/>
              <a:chOff x="235" y="2750"/>
              <a:chExt cx="5241" cy="699"/>
            </a:xfrm>
          </p:grpSpPr>
          <p:sp>
            <p:nvSpPr>
              <p:cNvPr id="136" name="Line 151"/>
              <p:cNvSpPr>
                <a:spLocks noChangeShapeType="1"/>
              </p:cNvSpPr>
              <p:nvPr/>
            </p:nvSpPr>
            <p:spPr bwMode="auto">
              <a:xfrm>
                <a:off x="235" y="3449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C68DFF">
                    <a:alpha val="50195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7" name="Line 152"/>
              <p:cNvSpPr>
                <a:spLocks noChangeShapeType="1"/>
              </p:cNvSpPr>
              <p:nvPr/>
            </p:nvSpPr>
            <p:spPr bwMode="auto">
              <a:xfrm>
                <a:off x="235" y="3191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C68DFF">
                    <a:alpha val="50195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8" name="Line 153"/>
              <p:cNvSpPr>
                <a:spLocks noChangeShapeType="1"/>
              </p:cNvSpPr>
              <p:nvPr/>
            </p:nvSpPr>
            <p:spPr bwMode="auto">
              <a:xfrm>
                <a:off x="235" y="2958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C68DFF">
                    <a:alpha val="50195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9" name="Line 154"/>
              <p:cNvSpPr>
                <a:spLocks noChangeShapeType="1"/>
              </p:cNvSpPr>
              <p:nvPr/>
            </p:nvSpPr>
            <p:spPr bwMode="auto">
              <a:xfrm>
                <a:off x="235" y="2750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C68DFF">
                    <a:alpha val="50195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26" name="Group 155"/>
            <p:cNvGrpSpPr/>
            <p:nvPr/>
          </p:nvGrpSpPr>
          <p:grpSpPr bwMode="auto">
            <a:xfrm>
              <a:off x="235" y="1844"/>
              <a:ext cx="5241" cy="728"/>
              <a:chOff x="235" y="1844"/>
              <a:chExt cx="5241" cy="728"/>
            </a:xfrm>
          </p:grpSpPr>
          <p:sp>
            <p:nvSpPr>
              <p:cNvPr id="127" name="Line 156"/>
              <p:cNvSpPr>
                <a:spLocks noChangeShapeType="1"/>
              </p:cNvSpPr>
              <p:nvPr/>
            </p:nvSpPr>
            <p:spPr bwMode="auto">
              <a:xfrm>
                <a:off x="235" y="2572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C68DFF">
                    <a:alpha val="50195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8" name="Line 157"/>
              <p:cNvSpPr>
                <a:spLocks noChangeShapeType="1"/>
              </p:cNvSpPr>
              <p:nvPr/>
            </p:nvSpPr>
            <p:spPr bwMode="auto">
              <a:xfrm flipV="1">
                <a:off x="235" y="2401"/>
                <a:ext cx="5241" cy="1"/>
              </a:xfrm>
              <a:prstGeom prst="line">
                <a:avLst/>
              </a:prstGeom>
              <a:noFill/>
              <a:ln w="3175">
                <a:solidFill>
                  <a:srgbClr val="C68DFF">
                    <a:alpha val="50195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9" name="Line 158"/>
              <p:cNvSpPr>
                <a:spLocks noChangeShapeType="1"/>
              </p:cNvSpPr>
              <p:nvPr/>
            </p:nvSpPr>
            <p:spPr bwMode="auto">
              <a:xfrm>
                <a:off x="235" y="2245"/>
                <a:ext cx="5241" cy="5"/>
              </a:xfrm>
              <a:prstGeom prst="line">
                <a:avLst/>
              </a:prstGeom>
              <a:noFill/>
              <a:ln w="3175">
                <a:solidFill>
                  <a:srgbClr val="C68DFF">
                    <a:alpha val="50195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0" name="Line 159"/>
              <p:cNvSpPr>
                <a:spLocks noChangeShapeType="1"/>
              </p:cNvSpPr>
              <p:nvPr/>
            </p:nvSpPr>
            <p:spPr bwMode="auto">
              <a:xfrm>
                <a:off x="235" y="2121"/>
                <a:ext cx="5217" cy="0"/>
              </a:xfrm>
              <a:prstGeom prst="line">
                <a:avLst/>
              </a:prstGeom>
              <a:noFill/>
              <a:ln w="3175">
                <a:solidFill>
                  <a:srgbClr val="C68DFF">
                    <a:alpha val="50195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1" name="Line 160"/>
              <p:cNvSpPr>
                <a:spLocks noChangeShapeType="1"/>
              </p:cNvSpPr>
              <p:nvPr/>
            </p:nvSpPr>
            <p:spPr bwMode="auto">
              <a:xfrm flipV="1">
                <a:off x="235" y="2015"/>
                <a:ext cx="5241" cy="6"/>
              </a:xfrm>
              <a:prstGeom prst="line">
                <a:avLst/>
              </a:prstGeom>
              <a:noFill/>
              <a:ln w="3175">
                <a:solidFill>
                  <a:srgbClr val="C68DFF">
                    <a:alpha val="50195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2" name="Line 161"/>
              <p:cNvSpPr>
                <a:spLocks noChangeShapeType="1"/>
              </p:cNvSpPr>
              <p:nvPr/>
            </p:nvSpPr>
            <p:spPr bwMode="auto">
              <a:xfrm>
                <a:off x="235" y="1946"/>
                <a:ext cx="5241" cy="4"/>
              </a:xfrm>
              <a:prstGeom prst="line">
                <a:avLst/>
              </a:prstGeom>
              <a:noFill/>
              <a:ln w="3175">
                <a:solidFill>
                  <a:srgbClr val="C68DFF">
                    <a:alpha val="50195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" name="Line 162"/>
              <p:cNvSpPr>
                <a:spLocks noChangeShapeType="1"/>
              </p:cNvSpPr>
              <p:nvPr/>
            </p:nvSpPr>
            <p:spPr bwMode="auto">
              <a:xfrm flipV="1">
                <a:off x="235" y="1908"/>
                <a:ext cx="5241" cy="10"/>
              </a:xfrm>
              <a:prstGeom prst="line">
                <a:avLst/>
              </a:prstGeom>
              <a:noFill/>
              <a:ln w="3175">
                <a:solidFill>
                  <a:srgbClr val="C68DFF">
                    <a:alpha val="50195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" name="Line 163"/>
              <p:cNvSpPr>
                <a:spLocks noChangeShapeType="1"/>
              </p:cNvSpPr>
              <p:nvPr/>
            </p:nvSpPr>
            <p:spPr bwMode="auto">
              <a:xfrm>
                <a:off x="258" y="1866"/>
                <a:ext cx="5218" cy="0"/>
              </a:xfrm>
              <a:prstGeom prst="line">
                <a:avLst/>
              </a:prstGeom>
              <a:noFill/>
              <a:ln w="3175">
                <a:solidFill>
                  <a:srgbClr val="C68DFF">
                    <a:alpha val="50195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5" name="Line 164"/>
              <p:cNvSpPr>
                <a:spLocks noChangeShapeType="1"/>
              </p:cNvSpPr>
              <p:nvPr/>
            </p:nvSpPr>
            <p:spPr bwMode="auto">
              <a:xfrm>
                <a:off x="235" y="1844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C68DFF">
                    <a:alpha val="50195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40" name="AutoShape 165"/>
          <p:cNvSpPr>
            <a:spLocks noChangeArrowheads="1"/>
          </p:cNvSpPr>
          <p:nvPr/>
        </p:nvSpPr>
        <p:spPr bwMode="auto">
          <a:xfrm rot="10443842" flipH="1">
            <a:off x="-923925" y="533400"/>
            <a:ext cx="8923338" cy="5456238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13" y="9993"/>
                </a:moveTo>
                <a:cubicBezTo>
                  <a:pt x="15021" y="7751"/>
                  <a:pt x="13075" y="6116"/>
                  <a:pt x="10800" y="6116"/>
                </a:cubicBezTo>
                <a:cubicBezTo>
                  <a:pt x="9347" y="6115"/>
                  <a:pt x="7976" y="6790"/>
                  <a:pt x="7089" y="7941"/>
                </a:cubicBezTo>
                <a:lnTo>
                  <a:pt x="2245" y="4208"/>
                </a:lnTo>
                <a:cubicBezTo>
                  <a:pt x="4289" y="1554"/>
                  <a:pt x="7450" y="-1"/>
                  <a:pt x="10800" y="0"/>
                </a:cubicBezTo>
                <a:cubicBezTo>
                  <a:pt x="16046" y="0"/>
                  <a:pt x="20534" y="3770"/>
                  <a:pt x="21438" y="8939"/>
                </a:cubicBezTo>
                <a:lnTo>
                  <a:pt x="24098" y="8474"/>
                </a:lnTo>
                <a:lnTo>
                  <a:pt x="19418" y="15138"/>
                </a:lnTo>
                <a:lnTo>
                  <a:pt x="12754" y="10458"/>
                </a:lnTo>
                <a:lnTo>
                  <a:pt x="15413" y="9993"/>
                </a:lnTo>
                <a:close/>
              </a:path>
            </a:pathLst>
          </a:custGeom>
          <a:solidFill>
            <a:srgbClr val="B48E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2" name="Oval 167"/>
          <p:cNvSpPr>
            <a:spLocks noChangeArrowheads="1"/>
          </p:cNvSpPr>
          <p:nvPr/>
        </p:nvSpPr>
        <p:spPr bwMode="auto">
          <a:xfrm>
            <a:off x="6216650" y="3753247"/>
            <a:ext cx="1249363" cy="236537"/>
          </a:xfrm>
          <a:prstGeom prst="ellipse">
            <a:avLst/>
          </a:prstGeom>
          <a:gradFill rotWithShape="1">
            <a:gsLst>
              <a:gs pos="0">
                <a:srgbClr val="41334D"/>
              </a:gs>
              <a:gs pos="100000">
                <a:srgbClr val="925CC4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" name="Oval 168"/>
          <p:cNvSpPr>
            <a:spLocks noChangeArrowheads="1"/>
          </p:cNvSpPr>
          <p:nvPr/>
        </p:nvSpPr>
        <p:spPr bwMode="auto">
          <a:xfrm>
            <a:off x="5729288" y="2224484"/>
            <a:ext cx="1608137" cy="1733550"/>
          </a:xfrm>
          <a:prstGeom prst="ellipse">
            <a:avLst/>
          </a:prstGeom>
          <a:gradFill rotWithShape="0">
            <a:gsLst>
              <a:gs pos="0">
                <a:srgbClr val="FF6600"/>
              </a:gs>
              <a:gs pos="100000">
                <a:srgbClr val="421A00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en-US" altLang="ko-KR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4" name="Oval 169"/>
          <p:cNvSpPr>
            <a:spLocks noChangeArrowheads="1"/>
          </p:cNvSpPr>
          <p:nvPr/>
        </p:nvSpPr>
        <p:spPr bwMode="auto">
          <a:xfrm>
            <a:off x="4967288" y="4786709"/>
            <a:ext cx="1249362" cy="236538"/>
          </a:xfrm>
          <a:prstGeom prst="ellipse">
            <a:avLst/>
          </a:prstGeom>
          <a:gradFill rotWithShape="1">
            <a:gsLst>
              <a:gs pos="0">
                <a:srgbClr val="41334D"/>
              </a:gs>
              <a:gs pos="100000">
                <a:srgbClr val="925CC4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5" name="Oval 170"/>
          <p:cNvSpPr>
            <a:spLocks noChangeArrowheads="1"/>
          </p:cNvSpPr>
          <p:nvPr/>
        </p:nvSpPr>
        <p:spPr bwMode="auto">
          <a:xfrm>
            <a:off x="4297363" y="3211909"/>
            <a:ext cx="1687512" cy="1735138"/>
          </a:xfrm>
          <a:prstGeom prst="ellipse">
            <a:avLst/>
          </a:prstGeom>
          <a:gradFill rotWithShape="0">
            <a:gsLst>
              <a:gs pos="0">
                <a:srgbClr val="33CC33"/>
              </a:gs>
              <a:gs pos="100000">
                <a:srgbClr val="0D350D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en-US" altLang="ko-KR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6" name="Oval 171"/>
          <p:cNvSpPr>
            <a:spLocks noChangeArrowheads="1"/>
          </p:cNvSpPr>
          <p:nvPr/>
        </p:nvSpPr>
        <p:spPr bwMode="auto">
          <a:xfrm>
            <a:off x="3187700" y="5193109"/>
            <a:ext cx="1249363" cy="236538"/>
          </a:xfrm>
          <a:prstGeom prst="ellipse">
            <a:avLst/>
          </a:prstGeom>
          <a:gradFill rotWithShape="1">
            <a:gsLst>
              <a:gs pos="0">
                <a:srgbClr val="41334D"/>
              </a:gs>
              <a:gs pos="100000">
                <a:srgbClr val="925CC4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7" name="Oval 172"/>
          <p:cNvSpPr>
            <a:spLocks noChangeArrowheads="1"/>
          </p:cNvSpPr>
          <p:nvPr/>
        </p:nvSpPr>
        <p:spPr bwMode="auto">
          <a:xfrm>
            <a:off x="2625725" y="3643709"/>
            <a:ext cx="1649413" cy="1733550"/>
          </a:xfrm>
          <a:prstGeom prst="ellipse">
            <a:avLst/>
          </a:prstGeom>
          <a:gradFill rotWithShape="0">
            <a:gsLst>
              <a:gs pos="0">
                <a:srgbClr val="FF9933"/>
              </a:gs>
              <a:gs pos="100000">
                <a:srgbClr val="42280D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en-US" altLang="ko-KR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8" name="Oval 173"/>
          <p:cNvSpPr>
            <a:spLocks noChangeArrowheads="1"/>
          </p:cNvSpPr>
          <p:nvPr/>
        </p:nvSpPr>
        <p:spPr bwMode="auto">
          <a:xfrm>
            <a:off x="1500188" y="5158184"/>
            <a:ext cx="1249362" cy="236538"/>
          </a:xfrm>
          <a:prstGeom prst="ellipse">
            <a:avLst/>
          </a:prstGeom>
          <a:gradFill rotWithShape="1">
            <a:gsLst>
              <a:gs pos="0">
                <a:srgbClr val="41334D"/>
              </a:gs>
              <a:gs pos="100000">
                <a:srgbClr val="925CC4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9" name="Oval 174"/>
          <p:cNvSpPr>
            <a:spLocks noChangeArrowheads="1"/>
          </p:cNvSpPr>
          <p:nvPr/>
        </p:nvSpPr>
        <p:spPr bwMode="auto">
          <a:xfrm>
            <a:off x="825500" y="3577034"/>
            <a:ext cx="1679575" cy="1735138"/>
          </a:xfrm>
          <a:prstGeom prst="ellipse">
            <a:avLst/>
          </a:prstGeom>
          <a:gradFill rotWithShape="0">
            <a:gsLst>
              <a:gs pos="0">
                <a:srgbClr val="CC99FF"/>
              </a:gs>
              <a:gs pos="100000">
                <a:srgbClr val="352842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en-US" altLang="ko-KR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0" name="Oval 176"/>
          <p:cNvSpPr>
            <a:spLocks noChangeArrowheads="1"/>
          </p:cNvSpPr>
          <p:nvPr/>
        </p:nvSpPr>
        <p:spPr bwMode="auto">
          <a:xfrm rot="18924162">
            <a:off x="4416425" y="3418284"/>
            <a:ext cx="546100" cy="315913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1" name="Oval 177"/>
          <p:cNvSpPr>
            <a:spLocks noChangeArrowheads="1"/>
          </p:cNvSpPr>
          <p:nvPr/>
        </p:nvSpPr>
        <p:spPr bwMode="auto">
          <a:xfrm rot="18924162">
            <a:off x="5830888" y="2434034"/>
            <a:ext cx="546100" cy="315913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2" name="Oval 178"/>
          <p:cNvSpPr>
            <a:spLocks noChangeArrowheads="1"/>
          </p:cNvSpPr>
          <p:nvPr/>
        </p:nvSpPr>
        <p:spPr bwMode="auto">
          <a:xfrm rot="18924162">
            <a:off x="2749550" y="3802459"/>
            <a:ext cx="546100" cy="315913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" name="Oval 179"/>
          <p:cNvSpPr>
            <a:spLocks noChangeArrowheads="1"/>
          </p:cNvSpPr>
          <p:nvPr/>
        </p:nvSpPr>
        <p:spPr bwMode="auto">
          <a:xfrm rot="18924162">
            <a:off x="915988" y="3780234"/>
            <a:ext cx="546100" cy="315913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93"/>
          <p:cNvGrpSpPr/>
          <p:nvPr/>
        </p:nvGrpSpPr>
        <p:grpSpPr bwMode="auto">
          <a:xfrm>
            <a:off x="4594225" y="3326758"/>
            <a:ext cx="4241800" cy="2457450"/>
            <a:chOff x="2854" y="1824"/>
            <a:chExt cx="2622" cy="1882"/>
          </a:xfrm>
        </p:grpSpPr>
        <p:sp>
          <p:nvSpPr>
            <p:cNvPr id="6" name="Line 194"/>
            <p:cNvSpPr>
              <a:spLocks noChangeShapeType="1"/>
            </p:cNvSpPr>
            <p:nvPr/>
          </p:nvSpPr>
          <p:spPr bwMode="auto">
            <a:xfrm>
              <a:off x="2854" y="1824"/>
              <a:ext cx="2622" cy="1432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" name="Line 195"/>
            <p:cNvSpPr>
              <a:spLocks noChangeShapeType="1"/>
            </p:cNvSpPr>
            <p:nvPr/>
          </p:nvSpPr>
          <p:spPr bwMode="auto">
            <a:xfrm>
              <a:off x="2854" y="1824"/>
              <a:ext cx="2622" cy="1687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Line 196"/>
            <p:cNvSpPr>
              <a:spLocks noChangeShapeType="1"/>
            </p:cNvSpPr>
            <p:nvPr/>
          </p:nvSpPr>
          <p:spPr bwMode="auto">
            <a:xfrm>
              <a:off x="2854" y="1824"/>
              <a:ext cx="2487" cy="1882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" name="Line 197"/>
            <p:cNvSpPr>
              <a:spLocks noChangeShapeType="1"/>
            </p:cNvSpPr>
            <p:nvPr/>
          </p:nvSpPr>
          <p:spPr bwMode="auto">
            <a:xfrm>
              <a:off x="2854" y="1824"/>
              <a:ext cx="2083" cy="1882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" name="Line 198"/>
            <p:cNvSpPr>
              <a:spLocks noChangeShapeType="1"/>
            </p:cNvSpPr>
            <p:nvPr/>
          </p:nvSpPr>
          <p:spPr bwMode="auto">
            <a:xfrm>
              <a:off x="2854" y="1824"/>
              <a:ext cx="1704" cy="1882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" name="Line 199"/>
            <p:cNvSpPr>
              <a:spLocks noChangeShapeType="1"/>
            </p:cNvSpPr>
            <p:nvPr/>
          </p:nvSpPr>
          <p:spPr bwMode="auto">
            <a:xfrm>
              <a:off x="2854" y="1824"/>
              <a:ext cx="1322" cy="1882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" name="Line 200"/>
            <p:cNvSpPr>
              <a:spLocks noChangeShapeType="1"/>
            </p:cNvSpPr>
            <p:nvPr/>
          </p:nvSpPr>
          <p:spPr bwMode="auto">
            <a:xfrm>
              <a:off x="2854" y="1824"/>
              <a:ext cx="986" cy="1882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" name="Line 201"/>
            <p:cNvSpPr>
              <a:spLocks noChangeShapeType="1"/>
            </p:cNvSpPr>
            <p:nvPr/>
          </p:nvSpPr>
          <p:spPr bwMode="auto">
            <a:xfrm>
              <a:off x="2854" y="1824"/>
              <a:ext cx="651" cy="1882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" name="Line 202"/>
            <p:cNvSpPr>
              <a:spLocks noChangeShapeType="1"/>
            </p:cNvSpPr>
            <p:nvPr/>
          </p:nvSpPr>
          <p:spPr bwMode="auto">
            <a:xfrm>
              <a:off x="2854" y="1824"/>
              <a:ext cx="314" cy="1882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" name="Line 203"/>
            <p:cNvSpPr>
              <a:spLocks noChangeShapeType="1"/>
            </p:cNvSpPr>
            <p:nvPr/>
          </p:nvSpPr>
          <p:spPr bwMode="auto">
            <a:xfrm>
              <a:off x="2854" y="1824"/>
              <a:ext cx="0" cy="1882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" name="Line 204"/>
            <p:cNvSpPr>
              <a:spLocks noChangeShapeType="1"/>
            </p:cNvSpPr>
            <p:nvPr/>
          </p:nvSpPr>
          <p:spPr bwMode="auto">
            <a:xfrm>
              <a:off x="2854" y="1824"/>
              <a:ext cx="2622" cy="1239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" name="Line 205"/>
            <p:cNvSpPr>
              <a:spLocks noChangeShapeType="1"/>
            </p:cNvSpPr>
            <p:nvPr/>
          </p:nvSpPr>
          <p:spPr bwMode="auto">
            <a:xfrm>
              <a:off x="2854" y="1824"/>
              <a:ext cx="2622" cy="1067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" name="Line 206"/>
            <p:cNvSpPr>
              <a:spLocks noChangeShapeType="1"/>
            </p:cNvSpPr>
            <p:nvPr/>
          </p:nvSpPr>
          <p:spPr bwMode="auto">
            <a:xfrm>
              <a:off x="2854" y="1824"/>
              <a:ext cx="2622" cy="919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" name="Line 207"/>
            <p:cNvSpPr>
              <a:spLocks noChangeShapeType="1"/>
            </p:cNvSpPr>
            <p:nvPr/>
          </p:nvSpPr>
          <p:spPr bwMode="auto">
            <a:xfrm>
              <a:off x="2854" y="1824"/>
              <a:ext cx="2622" cy="770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" name="Line 208"/>
            <p:cNvSpPr>
              <a:spLocks noChangeShapeType="1"/>
            </p:cNvSpPr>
            <p:nvPr/>
          </p:nvSpPr>
          <p:spPr bwMode="auto">
            <a:xfrm>
              <a:off x="2877" y="1824"/>
              <a:ext cx="2599" cy="642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" name="Line 209"/>
            <p:cNvSpPr>
              <a:spLocks noChangeShapeType="1"/>
            </p:cNvSpPr>
            <p:nvPr/>
          </p:nvSpPr>
          <p:spPr bwMode="auto">
            <a:xfrm>
              <a:off x="2854" y="1824"/>
              <a:ext cx="2622" cy="514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" name="Line 210"/>
            <p:cNvSpPr>
              <a:spLocks noChangeShapeType="1"/>
            </p:cNvSpPr>
            <p:nvPr/>
          </p:nvSpPr>
          <p:spPr bwMode="auto">
            <a:xfrm>
              <a:off x="2854" y="1824"/>
              <a:ext cx="2622" cy="405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" name="Line 211"/>
            <p:cNvSpPr>
              <a:spLocks noChangeShapeType="1"/>
            </p:cNvSpPr>
            <p:nvPr/>
          </p:nvSpPr>
          <p:spPr bwMode="auto">
            <a:xfrm>
              <a:off x="2854" y="1824"/>
              <a:ext cx="2622" cy="298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" name="Line 212"/>
            <p:cNvSpPr>
              <a:spLocks noChangeShapeType="1"/>
            </p:cNvSpPr>
            <p:nvPr/>
          </p:nvSpPr>
          <p:spPr bwMode="auto">
            <a:xfrm>
              <a:off x="2854" y="1824"/>
              <a:ext cx="2622" cy="213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" name="Line 213"/>
            <p:cNvSpPr>
              <a:spLocks noChangeShapeType="1"/>
            </p:cNvSpPr>
            <p:nvPr/>
          </p:nvSpPr>
          <p:spPr bwMode="auto">
            <a:xfrm>
              <a:off x="2854" y="1824"/>
              <a:ext cx="2622" cy="126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" name="Line 214"/>
            <p:cNvSpPr>
              <a:spLocks noChangeShapeType="1"/>
            </p:cNvSpPr>
            <p:nvPr/>
          </p:nvSpPr>
          <p:spPr bwMode="auto">
            <a:xfrm>
              <a:off x="2854" y="1824"/>
              <a:ext cx="2622" cy="63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7" name="Group 215"/>
          <p:cNvGrpSpPr/>
          <p:nvPr/>
        </p:nvGrpSpPr>
        <p:grpSpPr bwMode="auto">
          <a:xfrm>
            <a:off x="355600" y="3179195"/>
            <a:ext cx="4238625" cy="3232150"/>
            <a:chOff x="235" y="1824"/>
            <a:chExt cx="2619" cy="1882"/>
          </a:xfrm>
        </p:grpSpPr>
        <p:sp>
          <p:nvSpPr>
            <p:cNvPr id="28" name="Line 216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0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" name="Line 217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1432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" name="Line 218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1687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" name="Line 219"/>
            <p:cNvSpPr>
              <a:spLocks noChangeShapeType="1"/>
            </p:cNvSpPr>
            <p:nvPr/>
          </p:nvSpPr>
          <p:spPr bwMode="auto">
            <a:xfrm flipH="1">
              <a:off x="371" y="1824"/>
              <a:ext cx="2483" cy="1882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" name="Line 220"/>
            <p:cNvSpPr>
              <a:spLocks noChangeShapeType="1"/>
            </p:cNvSpPr>
            <p:nvPr/>
          </p:nvSpPr>
          <p:spPr bwMode="auto">
            <a:xfrm flipH="1">
              <a:off x="774" y="1824"/>
              <a:ext cx="2080" cy="1882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" name="Line 221"/>
            <p:cNvSpPr>
              <a:spLocks noChangeShapeType="1"/>
            </p:cNvSpPr>
            <p:nvPr/>
          </p:nvSpPr>
          <p:spPr bwMode="auto">
            <a:xfrm flipH="1">
              <a:off x="1153" y="1824"/>
              <a:ext cx="1701" cy="1882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" name="Line 222"/>
            <p:cNvSpPr>
              <a:spLocks noChangeShapeType="1"/>
            </p:cNvSpPr>
            <p:nvPr/>
          </p:nvSpPr>
          <p:spPr bwMode="auto">
            <a:xfrm flipH="1">
              <a:off x="1534" y="1824"/>
              <a:ext cx="1320" cy="1882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" name="Line 223"/>
            <p:cNvSpPr>
              <a:spLocks noChangeShapeType="1"/>
            </p:cNvSpPr>
            <p:nvPr/>
          </p:nvSpPr>
          <p:spPr bwMode="auto">
            <a:xfrm flipH="1">
              <a:off x="1872" y="1824"/>
              <a:ext cx="982" cy="1882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6" name="Line 224"/>
            <p:cNvSpPr>
              <a:spLocks noChangeShapeType="1"/>
            </p:cNvSpPr>
            <p:nvPr/>
          </p:nvSpPr>
          <p:spPr bwMode="auto">
            <a:xfrm flipH="1">
              <a:off x="2206" y="1824"/>
              <a:ext cx="648" cy="1882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" name="Line 225"/>
            <p:cNvSpPr>
              <a:spLocks noChangeShapeType="1"/>
            </p:cNvSpPr>
            <p:nvPr/>
          </p:nvSpPr>
          <p:spPr bwMode="auto">
            <a:xfrm flipH="1">
              <a:off x="2543" y="1824"/>
              <a:ext cx="311" cy="1882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" name="Line 226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1239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" name="Line 227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1067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" name="Line 228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919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" name="Line 229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770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" name="Line 230"/>
            <p:cNvSpPr>
              <a:spLocks noChangeShapeType="1"/>
            </p:cNvSpPr>
            <p:nvPr/>
          </p:nvSpPr>
          <p:spPr bwMode="auto">
            <a:xfrm flipH="1">
              <a:off x="235" y="1824"/>
              <a:ext cx="2597" cy="642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3" name="Line 231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514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4" name="Line 232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405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5" name="Line 233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298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6" name="Line 234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213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7" name="Line 235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126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8" name="Line 236"/>
            <p:cNvSpPr>
              <a:spLocks noChangeShapeType="1"/>
            </p:cNvSpPr>
            <p:nvPr/>
          </p:nvSpPr>
          <p:spPr bwMode="auto">
            <a:xfrm flipH="1">
              <a:off x="235" y="1824"/>
              <a:ext cx="2619" cy="63"/>
            </a:xfrm>
            <a:prstGeom prst="line">
              <a:avLst/>
            </a:prstGeom>
            <a:noFill/>
            <a:ln w="3175">
              <a:solidFill>
                <a:srgbClr val="FFFFFF">
                  <a:alpha val="20000"/>
                </a:srgbClr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9" name="Group 237"/>
          <p:cNvGrpSpPr/>
          <p:nvPr/>
        </p:nvGrpSpPr>
        <p:grpSpPr bwMode="auto">
          <a:xfrm>
            <a:off x="355600" y="3344221"/>
            <a:ext cx="8480425" cy="2089150"/>
            <a:chOff x="235" y="1844"/>
            <a:chExt cx="5241" cy="1605"/>
          </a:xfrm>
        </p:grpSpPr>
        <p:grpSp>
          <p:nvGrpSpPr>
            <p:cNvPr id="50" name="Group 238"/>
            <p:cNvGrpSpPr/>
            <p:nvPr/>
          </p:nvGrpSpPr>
          <p:grpSpPr bwMode="auto">
            <a:xfrm>
              <a:off x="235" y="2750"/>
              <a:ext cx="5241" cy="699"/>
              <a:chOff x="235" y="2750"/>
              <a:chExt cx="5241" cy="699"/>
            </a:xfrm>
          </p:grpSpPr>
          <p:sp>
            <p:nvSpPr>
              <p:cNvPr id="61" name="Line 239"/>
              <p:cNvSpPr>
                <a:spLocks noChangeShapeType="1"/>
              </p:cNvSpPr>
              <p:nvPr/>
            </p:nvSpPr>
            <p:spPr bwMode="auto">
              <a:xfrm>
                <a:off x="235" y="3449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" name="Line 240"/>
              <p:cNvSpPr>
                <a:spLocks noChangeShapeType="1"/>
              </p:cNvSpPr>
              <p:nvPr/>
            </p:nvSpPr>
            <p:spPr bwMode="auto">
              <a:xfrm>
                <a:off x="235" y="3191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" name="Line 241"/>
              <p:cNvSpPr>
                <a:spLocks noChangeShapeType="1"/>
              </p:cNvSpPr>
              <p:nvPr/>
            </p:nvSpPr>
            <p:spPr bwMode="auto">
              <a:xfrm>
                <a:off x="235" y="2958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4" name="Line 242"/>
              <p:cNvSpPr>
                <a:spLocks noChangeShapeType="1"/>
              </p:cNvSpPr>
              <p:nvPr/>
            </p:nvSpPr>
            <p:spPr bwMode="auto">
              <a:xfrm>
                <a:off x="235" y="2750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51" name="Group 243"/>
            <p:cNvGrpSpPr/>
            <p:nvPr/>
          </p:nvGrpSpPr>
          <p:grpSpPr bwMode="auto">
            <a:xfrm>
              <a:off x="235" y="1844"/>
              <a:ext cx="5241" cy="728"/>
              <a:chOff x="235" y="1844"/>
              <a:chExt cx="5241" cy="728"/>
            </a:xfrm>
          </p:grpSpPr>
          <p:sp>
            <p:nvSpPr>
              <p:cNvPr id="52" name="Line 244"/>
              <p:cNvSpPr>
                <a:spLocks noChangeShapeType="1"/>
              </p:cNvSpPr>
              <p:nvPr/>
            </p:nvSpPr>
            <p:spPr bwMode="auto">
              <a:xfrm>
                <a:off x="235" y="2572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3" name="Line 245"/>
              <p:cNvSpPr>
                <a:spLocks noChangeShapeType="1"/>
              </p:cNvSpPr>
              <p:nvPr/>
            </p:nvSpPr>
            <p:spPr bwMode="auto">
              <a:xfrm flipV="1">
                <a:off x="235" y="2401"/>
                <a:ext cx="5241" cy="1"/>
              </a:xfrm>
              <a:prstGeom prst="line">
                <a:avLst/>
              </a:prstGeom>
              <a:noFill/>
              <a:ln w="3175">
                <a:solidFill>
                  <a:srgbClr val="FFFFFF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" name="Line 246"/>
              <p:cNvSpPr>
                <a:spLocks noChangeShapeType="1"/>
              </p:cNvSpPr>
              <p:nvPr/>
            </p:nvSpPr>
            <p:spPr bwMode="auto">
              <a:xfrm>
                <a:off x="235" y="2245"/>
                <a:ext cx="5241" cy="5"/>
              </a:xfrm>
              <a:prstGeom prst="line">
                <a:avLst/>
              </a:prstGeom>
              <a:noFill/>
              <a:ln w="3175">
                <a:solidFill>
                  <a:srgbClr val="FFFFFF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5" name="Line 247"/>
              <p:cNvSpPr>
                <a:spLocks noChangeShapeType="1"/>
              </p:cNvSpPr>
              <p:nvPr/>
            </p:nvSpPr>
            <p:spPr bwMode="auto">
              <a:xfrm>
                <a:off x="235" y="2121"/>
                <a:ext cx="5217" cy="0"/>
              </a:xfrm>
              <a:prstGeom prst="line">
                <a:avLst/>
              </a:prstGeom>
              <a:noFill/>
              <a:ln w="3175">
                <a:solidFill>
                  <a:srgbClr val="FFFFFF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6" name="Line 248"/>
              <p:cNvSpPr>
                <a:spLocks noChangeShapeType="1"/>
              </p:cNvSpPr>
              <p:nvPr/>
            </p:nvSpPr>
            <p:spPr bwMode="auto">
              <a:xfrm flipV="1">
                <a:off x="235" y="2015"/>
                <a:ext cx="5241" cy="6"/>
              </a:xfrm>
              <a:prstGeom prst="line">
                <a:avLst/>
              </a:prstGeom>
              <a:noFill/>
              <a:ln w="3175">
                <a:solidFill>
                  <a:srgbClr val="FFFFFF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7" name="Line 249"/>
              <p:cNvSpPr>
                <a:spLocks noChangeShapeType="1"/>
              </p:cNvSpPr>
              <p:nvPr/>
            </p:nvSpPr>
            <p:spPr bwMode="auto">
              <a:xfrm>
                <a:off x="235" y="1946"/>
                <a:ext cx="5241" cy="4"/>
              </a:xfrm>
              <a:prstGeom prst="line">
                <a:avLst/>
              </a:prstGeom>
              <a:noFill/>
              <a:ln w="3175">
                <a:solidFill>
                  <a:srgbClr val="FFFFFF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8" name="Line 250"/>
              <p:cNvSpPr>
                <a:spLocks noChangeShapeType="1"/>
              </p:cNvSpPr>
              <p:nvPr/>
            </p:nvSpPr>
            <p:spPr bwMode="auto">
              <a:xfrm flipV="1">
                <a:off x="235" y="1908"/>
                <a:ext cx="5241" cy="10"/>
              </a:xfrm>
              <a:prstGeom prst="line">
                <a:avLst/>
              </a:prstGeom>
              <a:noFill/>
              <a:ln w="3175">
                <a:solidFill>
                  <a:srgbClr val="FFFFFF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9" name="Line 251"/>
              <p:cNvSpPr>
                <a:spLocks noChangeShapeType="1"/>
              </p:cNvSpPr>
              <p:nvPr/>
            </p:nvSpPr>
            <p:spPr bwMode="auto">
              <a:xfrm>
                <a:off x="258" y="1866"/>
                <a:ext cx="5218" cy="0"/>
              </a:xfrm>
              <a:prstGeom prst="line">
                <a:avLst/>
              </a:prstGeom>
              <a:noFill/>
              <a:ln w="3175">
                <a:solidFill>
                  <a:srgbClr val="FFFFFF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0" name="Line 252"/>
              <p:cNvSpPr>
                <a:spLocks noChangeShapeType="1"/>
              </p:cNvSpPr>
              <p:nvPr/>
            </p:nvSpPr>
            <p:spPr bwMode="auto">
              <a:xfrm>
                <a:off x="235" y="1844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65" name="AutoShape 253"/>
          <p:cNvSpPr>
            <a:spLocks noChangeArrowheads="1"/>
          </p:cNvSpPr>
          <p:nvPr/>
        </p:nvSpPr>
        <p:spPr bwMode="auto">
          <a:xfrm rot="10443842" flipH="1">
            <a:off x="-923925" y="59361"/>
            <a:ext cx="8923338" cy="5456238"/>
          </a:xfrm>
          <a:custGeom>
            <a:avLst/>
            <a:gdLst>
              <a:gd name="T0" fmla="*/ 2147483647 w 21600"/>
              <a:gd name="T1" fmla="*/ 19972105 h 21600"/>
              <a:gd name="T2" fmla="*/ 796498308 w 21600"/>
              <a:gd name="T3" fmla="*/ 387573243 h 21600"/>
              <a:gd name="T4" fmla="*/ 2034509587 w 21600"/>
              <a:gd name="T5" fmla="*/ 398931308 h 21600"/>
              <a:gd name="T6" fmla="*/ 2147483647 w 21600"/>
              <a:gd name="T7" fmla="*/ 540713748 h 21600"/>
              <a:gd name="T8" fmla="*/ 2147483647 w 21600"/>
              <a:gd name="T9" fmla="*/ 965933883 h 21600"/>
              <a:gd name="T10" fmla="*/ 2147483647 w 21600"/>
              <a:gd name="T11" fmla="*/ 667310044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13" y="9993"/>
                </a:moveTo>
                <a:cubicBezTo>
                  <a:pt x="15021" y="7751"/>
                  <a:pt x="13075" y="6116"/>
                  <a:pt x="10800" y="6116"/>
                </a:cubicBezTo>
                <a:cubicBezTo>
                  <a:pt x="9347" y="6115"/>
                  <a:pt x="7976" y="6790"/>
                  <a:pt x="7089" y="7941"/>
                </a:cubicBezTo>
                <a:lnTo>
                  <a:pt x="2245" y="4208"/>
                </a:lnTo>
                <a:cubicBezTo>
                  <a:pt x="4289" y="1554"/>
                  <a:pt x="7450" y="-1"/>
                  <a:pt x="10800" y="0"/>
                </a:cubicBezTo>
                <a:cubicBezTo>
                  <a:pt x="16046" y="0"/>
                  <a:pt x="20534" y="3770"/>
                  <a:pt x="21438" y="8939"/>
                </a:cubicBezTo>
                <a:lnTo>
                  <a:pt x="24098" y="8474"/>
                </a:lnTo>
                <a:lnTo>
                  <a:pt x="19418" y="15138"/>
                </a:lnTo>
                <a:lnTo>
                  <a:pt x="12754" y="10458"/>
                </a:lnTo>
                <a:lnTo>
                  <a:pt x="15413" y="9993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" name="Oval 255"/>
          <p:cNvSpPr>
            <a:spLocks noChangeArrowheads="1"/>
          </p:cNvSpPr>
          <p:nvPr/>
        </p:nvSpPr>
        <p:spPr bwMode="auto">
          <a:xfrm>
            <a:off x="6216650" y="3436296"/>
            <a:ext cx="1249363" cy="236537"/>
          </a:xfrm>
          <a:prstGeom prst="ellipse">
            <a:avLst/>
          </a:prstGeom>
          <a:gradFill rotWithShape="1">
            <a:gsLst>
              <a:gs pos="0">
                <a:srgbClr val="765E00"/>
              </a:gs>
              <a:gs pos="100000">
                <a:srgbClr val="C6A0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" name="Oval 256"/>
          <p:cNvSpPr>
            <a:spLocks noChangeArrowheads="1"/>
          </p:cNvSpPr>
          <p:nvPr/>
        </p:nvSpPr>
        <p:spPr bwMode="auto">
          <a:xfrm>
            <a:off x="5729288" y="1907533"/>
            <a:ext cx="1608137" cy="1733550"/>
          </a:xfrm>
          <a:prstGeom prst="ellipse">
            <a:avLst/>
          </a:prstGeom>
          <a:gradFill rotWithShape="0">
            <a:gsLst>
              <a:gs pos="0">
                <a:srgbClr val="FF6600"/>
              </a:gs>
              <a:gs pos="100000">
                <a:srgbClr val="3B1800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en-US" altLang="ko-KR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Oval 257"/>
          <p:cNvSpPr>
            <a:spLocks noChangeArrowheads="1"/>
          </p:cNvSpPr>
          <p:nvPr/>
        </p:nvSpPr>
        <p:spPr bwMode="auto">
          <a:xfrm>
            <a:off x="4967288" y="4469758"/>
            <a:ext cx="1249362" cy="236538"/>
          </a:xfrm>
          <a:prstGeom prst="ellipse">
            <a:avLst/>
          </a:prstGeom>
          <a:gradFill rotWithShape="1">
            <a:gsLst>
              <a:gs pos="0">
                <a:srgbClr val="765E00"/>
              </a:gs>
              <a:gs pos="100000">
                <a:srgbClr val="C6A0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" name="Oval 258"/>
          <p:cNvSpPr>
            <a:spLocks noChangeArrowheads="1"/>
          </p:cNvSpPr>
          <p:nvPr/>
        </p:nvSpPr>
        <p:spPr bwMode="auto">
          <a:xfrm>
            <a:off x="4297363" y="2894958"/>
            <a:ext cx="1687512" cy="1735138"/>
          </a:xfrm>
          <a:prstGeom prst="ellipse">
            <a:avLst/>
          </a:prstGeom>
          <a:gradFill rotWithShape="0">
            <a:gsLst>
              <a:gs pos="0">
                <a:srgbClr val="33CC33"/>
              </a:gs>
              <a:gs pos="100000">
                <a:srgbClr val="0C2F0C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en-US" altLang="ko-KR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Oval 259"/>
          <p:cNvSpPr>
            <a:spLocks noChangeArrowheads="1"/>
          </p:cNvSpPr>
          <p:nvPr/>
        </p:nvSpPr>
        <p:spPr bwMode="auto">
          <a:xfrm>
            <a:off x="3187700" y="4876158"/>
            <a:ext cx="1249363" cy="236538"/>
          </a:xfrm>
          <a:prstGeom prst="ellipse">
            <a:avLst/>
          </a:prstGeom>
          <a:gradFill rotWithShape="1">
            <a:gsLst>
              <a:gs pos="0">
                <a:srgbClr val="765E00"/>
              </a:gs>
              <a:gs pos="100000">
                <a:srgbClr val="C6A0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" name="Oval 260"/>
          <p:cNvSpPr>
            <a:spLocks noChangeArrowheads="1"/>
          </p:cNvSpPr>
          <p:nvPr/>
        </p:nvSpPr>
        <p:spPr bwMode="auto">
          <a:xfrm>
            <a:off x="2625725" y="3326758"/>
            <a:ext cx="1649413" cy="1733550"/>
          </a:xfrm>
          <a:prstGeom prst="ellipse">
            <a:avLst/>
          </a:prstGeom>
          <a:gradFill rotWithShape="0">
            <a:gsLst>
              <a:gs pos="0">
                <a:srgbClr val="FF9933"/>
              </a:gs>
              <a:gs pos="100000">
                <a:srgbClr val="3B230C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en-US" altLang="ko-KR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Oval 261"/>
          <p:cNvSpPr>
            <a:spLocks noChangeArrowheads="1"/>
          </p:cNvSpPr>
          <p:nvPr/>
        </p:nvSpPr>
        <p:spPr bwMode="auto">
          <a:xfrm>
            <a:off x="1500188" y="4841233"/>
            <a:ext cx="1249362" cy="236538"/>
          </a:xfrm>
          <a:prstGeom prst="ellipse">
            <a:avLst/>
          </a:prstGeom>
          <a:gradFill rotWithShape="1">
            <a:gsLst>
              <a:gs pos="0">
                <a:srgbClr val="765E00"/>
              </a:gs>
              <a:gs pos="100000">
                <a:srgbClr val="C6A0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4" name="Oval 262"/>
          <p:cNvSpPr>
            <a:spLocks noChangeArrowheads="1"/>
          </p:cNvSpPr>
          <p:nvPr/>
        </p:nvSpPr>
        <p:spPr bwMode="auto">
          <a:xfrm>
            <a:off x="825500" y="3260083"/>
            <a:ext cx="1679575" cy="1735138"/>
          </a:xfrm>
          <a:prstGeom prst="ellipse">
            <a:avLst/>
          </a:prstGeom>
          <a:gradFill rotWithShape="0">
            <a:gsLst>
              <a:gs pos="0">
                <a:srgbClr val="CC99FF"/>
              </a:gs>
              <a:gs pos="100000">
                <a:srgbClr val="2F233B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en-US" altLang="ko-KR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Oval 264"/>
          <p:cNvSpPr>
            <a:spLocks noChangeArrowheads="1"/>
          </p:cNvSpPr>
          <p:nvPr/>
        </p:nvSpPr>
        <p:spPr bwMode="auto">
          <a:xfrm rot="18924162">
            <a:off x="4416425" y="3101333"/>
            <a:ext cx="546100" cy="315913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" name="Oval 265"/>
          <p:cNvSpPr>
            <a:spLocks noChangeArrowheads="1"/>
          </p:cNvSpPr>
          <p:nvPr/>
        </p:nvSpPr>
        <p:spPr bwMode="auto">
          <a:xfrm rot="18924162">
            <a:off x="5830888" y="2117083"/>
            <a:ext cx="546100" cy="315913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" name="Oval 266"/>
          <p:cNvSpPr>
            <a:spLocks noChangeArrowheads="1"/>
          </p:cNvSpPr>
          <p:nvPr/>
        </p:nvSpPr>
        <p:spPr bwMode="auto">
          <a:xfrm rot="18924162">
            <a:off x="2749550" y="3485508"/>
            <a:ext cx="546100" cy="315913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" name="Oval 267"/>
          <p:cNvSpPr>
            <a:spLocks noChangeArrowheads="1"/>
          </p:cNvSpPr>
          <p:nvPr/>
        </p:nvSpPr>
        <p:spPr bwMode="auto">
          <a:xfrm rot="18924162">
            <a:off x="915988" y="3463283"/>
            <a:ext cx="546100" cy="315913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WPS 演示</Application>
  <PresentationFormat>全屏显示(4:3)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6" baseType="lpstr">
      <vt:lpstr>Arial</vt:lpstr>
      <vt:lpstr>宋体</vt:lpstr>
      <vt:lpstr>Wingdings</vt:lpstr>
      <vt:lpstr>微软雅黑</vt:lpstr>
      <vt:lpstr>Calibri</vt:lpstr>
      <vt:lpstr>Arial Unicode MS</vt:lpstr>
      <vt:lpstr>华文细黑</vt:lpstr>
      <vt:lpstr>Calibri</vt:lpstr>
      <vt:lpstr>HY견고딕</vt:lpstr>
      <vt:lpstr>Arial</vt:lpstr>
      <vt:lpstr>Malgun Gothic</vt:lpstr>
      <vt:lpstr>Arial Unicode MS</vt:lpstr>
      <vt:lpstr>第一PPT模板网：www.1ppt.com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category>http://www.1ppt.com</cp:category>
  <cp:lastModifiedBy>admin</cp:lastModifiedBy>
  <cp:revision>1346</cp:revision>
  <dcterms:created xsi:type="dcterms:W3CDTF">2009-02-11T05:37:00Z</dcterms:created>
  <dcterms:modified xsi:type="dcterms:W3CDTF">2017-11-02T08:01:11Z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  <property fmtid="{D5CDD505-2E9C-101B-9397-08002B2CF9AE}" pid="4" name="KSOProductBuildVer">
    <vt:lpwstr>2052-10.1.0.6874</vt:lpwstr>
  </property>
</Properties>
</file>