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3086" r:id="rId3"/>
    <p:sldId id="3142" r:id="rId5"/>
    <p:sldId id="3148" r:id="rId6"/>
    <p:sldId id="3114" r:id="rId7"/>
    <p:sldId id="3125" r:id="rId8"/>
    <p:sldId id="3117" r:id="rId9"/>
    <p:sldId id="3121" r:id="rId10"/>
    <p:sldId id="3153" r:id="rId11"/>
    <p:sldId id="3156" r:id="rId12"/>
    <p:sldId id="3138" r:id="rId13"/>
    <p:sldId id="3137" r:id="rId14"/>
    <p:sldId id="3126" r:id="rId15"/>
    <p:sldId id="3122" r:id="rId16"/>
    <p:sldId id="3119" r:id="rId17"/>
    <p:sldId id="3157" r:id="rId18"/>
    <p:sldId id="3123" r:id="rId19"/>
    <p:sldId id="3124" r:id="rId20"/>
    <p:sldId id="3139" r:id="rId21"/>
    <p:sldId id="3115" r:id="rId22"/>
    <p:sldId id="3140" r:id="rId23"/>
    <p:sldId id="3158" r:id="rId24"/>
    <p:sldId id="3154" r:id="rId25"/>
    <p:sldId id="3118" r:id="rId26"/>
    <p:sldId id="3133" r:id="rId27"/>
    <p:sldId id="3127" r:id="rId28"/>
    <p:sldId id="3155" r:id="rId29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8357"/>
    <a:srgbClr val="28C7D4"/>
    <a:srgbClr val="F94D4D"/>
    <a:srgbClr val="FEFEFE"/>
    <a:srgbClr val="FFFFFF"/>
    <a:srgbClr val="8F1A12"/>
    <a:srgbClr val="F84E4B"/>
    <a:srgbClr val="26C8D2"/>
    <a:srgbClr val="1CB7F1"/>
    <a:srgbClr val="017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102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</c:dPt>
          <c:dLbls>
            <c:delete val="1"/>
          </c:dLbls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dLbls>
            <c:delete val="1"/>
          </c:dLbls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39906176"/>
        <c:axId val="240333952"/>
      </c:barChart>
      <c:catAx>
        <c:axId val="239906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240333952"/>
        <c:crosses val="autoZero"/>
        <c:auto val="1"/>
        <c:lblAlgn val="ctr"/>
        <c:lblOffset val="100"/>
        <c:noMultiLvlLbl val="0"/>
      </c:catAx>
      <c:valAx>
        <c:axId val="240333952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239906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3930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DCD0-F0D8-4CC5-A48C-073BB0CE0ADA}" type="datetime1">
              <a:rPr lang="zh-CN" altLang="en-US" smtClean="0"/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76" y="688"/>
            <a:ext cx="12855600" cy="7231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4720" y="1600101"/>
            <a:ext cx="53285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rgbClr val="0070C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工作总结述职报告</a:t>
            </a:r>
            <a:endParaRPr lang="zh-CN" altLang="en-US" sz="4800" cap="all" dirty="0">
              <a:solidFill>
                <a:srgbClr val="0070C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24719" y="2710475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/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10"/>
            <p:cNvSpPr/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22" name="Freeform 11"/>
            <p:cNvSpPr/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12"/>
            <p:cNvSpPr/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24" name="Freeform 13"/>
            <p:cNvSpPr/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14"/>
            <p:cNvSpPr/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5"/>
            <p:cNvSpPr/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16"/>
            <p:cNvSpPr/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17"/>
            <p:cNvSpPr/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19"/>
            <p:cNvSpPr/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35" name="Freeform 20"/>
            <p:cNvSpPr/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36" name="Freeform 21"/>
            <p:cNvSpPr/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22"/>
            <p:cNvSpPr/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23"/>
            <p:cNvSpPr/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41" name="Freeform 24"/>
            <p:cNvSpPr/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42" name="Freeform 25"/>
            <p:cNvSpPr/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43" name="Freeform 26"/>
            <p:cNvSpPr/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44" name="Freeform 27"/>
            <p:cNvSpPr/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45" name="Freeform 28"/>
            <p:cNvSpPr/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46" name="Freeform 29"/>
            <p:cNvSpPr/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47" name="Freeform 30"/>
            <p:cNvSpPr/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48" name="Freeform 31"/>
            <p:cNvSpPr/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49" name="Freeform 32"/>
            <p:cNvSpPr/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0" name="Freeform 33"/>
            <p:cNvSpPr/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" name="Freeform 34"/>
            <p:cNvSpPr/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" name="Freeform 35"/>
            <p:cNvSpPr/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3" name="Freeform 36"/>
            <p:cNvSpPr/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4" name="Freeform 37"/>
            <p:cNvSpPr/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38"/>
            <p:cNvSpPr/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39"/>
            <p:cNvSpPr/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40"/>
            <p:cNvSpPr/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41"/>
            <p:cNvSpPr/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42"/>
            <p:cNvSpPr/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60" name="Freeform 43"/>
            <p:cNvSpPr/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61" name="Freeform 44"/>
            <p:cNvSpPr/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62" name="Freeform 45"/>
            <p:cNvSpPr/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63" name="Freeform 46"/>
            <p:cNvSpPr/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20" name="Freeform 47"/>
            <p:cNvSpPr/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21" name="Freeform 48"/>
            <p:cNvSpPr/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23" name="Freeform 49"/>
            <p:cNvSpPr/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24" name="Freeform 50"/>
            <p:cNvSpPr/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25" name="Freeform 51"/>
            <p:cNvSpPr/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26" name="Freeform 52"/>
            <p:cNvSpPr/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27" name="Freeform 53"/>
            <p:cNvSpPr/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28" name="Freeform 54"/>
            <p:cNvSpPr/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29" name="Freeform 55"/>
            <p:cNvSpPr/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0" name="Freeform 56"/>
            <p:cNvSpPr/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1" name="Freeform 57"/>
            <p:cNvSpPr/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2" name="Freeform 58"/>
            <p:cNvSpPr/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3" name="Freeform 59"/>
            <p:cNvSpPr/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4" name="Freeform 60"/>
            <p:cNvSpPr/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5" name="Freeform 61"/>
            <p:cNvSpPr/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6" name="Freeform 62"/>
            <p:cNvSpPr/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7" name="Freeform 63"/>
            <p:cNvSpPr/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8" name="Freeform 64"/>
            <p:cNvSpPr/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39" name="Freeform 65"/>
            <p:cNvSpPr/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0" name="Freeform 66"/>
            <p:cNvSpPr/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1" name="Freeform 67"/>
            <p:cNvSpPr/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2" name="Freeform 68"/>
            <p:cNvSpPr/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3" name="Freeform 69"/>
            <p:cNvSpPr/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4" name="Freeform 70"/>
            <p:cNvSpPr/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5" name="Freeform 71"/>
            <p:cNvSpPr/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6" name="Freeform 72"/>
            <p:cNvSpPr/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7" name="Freeform 73"/>
            <p:cNvSpPr/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8" name="Freeform 74"/>
            <p:cNvSpPr/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49" name="Freeform 75"/>
            <p:cNvSpPr/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0" name="Freeform 76"/>
            <p:cNvSpPr/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1" name="Freeform 77"/>
            <p:cNvSpPr/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2" name="Freeform 78"/>
            <p:cNvSpPr/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3" name="Freeform 79"/>
            <p:cNvSpPr/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4" name="Freeform 80"/>
            <p:cNvSpPr/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5" name="Freeform 81"/>
            <p:cNvSpPr/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6" name="Freeform 82"/>
            <p:cNvSpPr/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7" name="Freeform 83"/>
            <p:cNvSpPr/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8" name="Freeform 84"/>
            <p:cNvSpPr/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59" name="Freeform 85"/>
            <p:cNvSpPr/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0" name="Freeform 86"/>
            <p:cNvSpPr/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1" name="Freeform 87"/>
            <p:cNvSpPr/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2" name="Freeform 88"/>
            <p:cNvSpPr/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3" name="Freeform 89"/>
            <p:cNvSpPr/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4" name="Freeform 90"/>
            <p:cNvSpPr/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5" name="Freeform 91"/>
            <p:cNvSpPr/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6" name="Freeform 92"/>
            <p:cNvSpPr/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7" name="Freeform 93"/>
            <p:cNvSpPr/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8" name="Freeform 94"/>
            <p:cNvSpPr/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69" name="Freeform 95"/>
            <p:cNvSpPr/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0" name="Freeform 96"/>
            <p:cNvSpPr/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1" name="Freeform 97"/>
            <p:cNvSpPr/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2" name="Freeform 98"/>
            <p:cNvSpPr/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3" name="Freeform 99"/>
            <p:cNvSpPr/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4" name="Freeform 100"/>
            <p:cNvSpPr/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5" name="Freeform 101"/>
            <p:cNvSpPr/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6" name="Freeform 102"/>
            <p:cNvSpPr/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7" name="Freeform 103"/>
            <p:cNvSpPr/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8" name="Freeform 104"/>
            <p:cNvSpPr/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79" name="Freeform 105"/>
            <p:cNvSpPr/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0" name="Freeform 106"/>
            <p:cNvSpPr/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1" name="Freeform 107"/>
            <p:cNvSpPr/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2" name="Freeform 108"/>
            <p:cNvSpPr/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3" name="Freeform 109"/>
            <p:cNvSpPr/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4" name="Freeform 110"/>
            <p:cNvSpPr/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5" name="Freeform 111"/>
            <p:cNvSpPr/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6" name="Freeform 112"/>
            <p:cNvSpPr/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7" name="Freeform 113"/>
            <p:cNvSpPr/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8" name="Freeform 114"/>
            <p:cNvSpPr/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89" name="Freeform 115"/>
            <p:cNvSpPr/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0" name="Freeform 116"/>
            <p:cNvSpPr/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1" name="Freeform 117"/>
            <p:cNvSpPr/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2" name="Freeform 118"/>
            <p:cNvSpPr/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3" name="Freeform 119"/>
            <p:cNvSpPr/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4" name="Freeform 120"/>
            <p:cNvSpPr/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5" name="Freeform 121"/>
            <p:cNvSpPr/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6" name="Freeform 122"/>
            <p:cNvSpPr/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7" name="Freeform 123"/>
            <p:cNvSpPr/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8" name="Freeform 124"/>
            <p:cNvSpPr/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199" name="Freeform 125"/>
            <p:cNvSpPr/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0" name="Freeform 126"/>
            <p:cNvSpPr/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1" name="Freeform 127"/>
            <p:cNvSpPr/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2" name="Freeform 128"/>
            <p:cNvSpPr/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3" name="Freeform 129"/>
            <p:cNvSpPr/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4" name="Freeform 130"/>
            <p:cNvSpPr/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5" name="Freeform 131"/>
            <p:cNvSpPr/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6" name="Freeform 132"/>
            <p:cNvSpPr/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7" name="Freeform 133"/>
            <p:cNvSpPr/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8" name="Freeform 134"/>
            <p:cNvSpPr/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09" name="Freeform 135"/>
            <p:cNvSpPr/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0" name="Freeform 136"/>
            <p:cNvSpPr/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1" name="Freeform 137"/>
            <p:cNvSpPr/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2" name="Freeform 138"/>
            <p:cNvSpPr/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3" name="Freeform 139"/>
            <p:cNvSpPr/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4" name="Freeform 140"/>
            <p:cNvSpPr/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5" name="Freeform 141"/>
            <p:cNvSpPr/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6" name="Freeform 142"/>
            <p:cNvSpPr/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7" name="Freeform 143"/>
            <p:cNvSpPr/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8" name="Freeform 144"/>
            <p:cNvSpPr/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19" name="Freeform 145"/>
            <p:cNvSpPr/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0" name="Freeform 146"/>
            <p:cNvSpPr/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1" name="Freeform 147"/>
            <p:cNvSpPr/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2" name="Freeform 148"/>
            <p:cNvSpPr/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3" name="Freeform 149"/>
            <p:cNvSpPr/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4" name="Freeform 150"/>
            <p:cNvSpPr/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5" name="Freeform 151"/>
            <p:cNvSpPr/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6" name="Freeform 152"/>
            <p:cNvSpPr/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7" name="Freeform 153"/>
            <p:cNvSpPr/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8" name="Freeform 154"/>
            <p:cNvSpPr/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29" name="Freeform 155"/>
            <p:cNvSpPr/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0" name="Freeform 156"/>
            <p:cNvSpPr/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1" name="Freeform 157"/>
            <p:cNvSpPr/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2" name="Freeform 158"/>
            <p:cNvSpPr/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3" name="Freeform 159"/>
            <p:cNvSpPr/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4" name="Freeform 160"/>
            <p:cNvSpPr/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5" name="Freeform 161"/>
            <p:cNvSpPr/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6" name="Freeform 162"/>
            <p:cNvSpPr/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7" name="Freeform 163"/>
            <p:cNvSpPr/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8" name="Freeform 164"/>
            <p:cNvSpPr/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39" name="Freeform 165"/>
            <p:cNvSpPr/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40" name="Freeform 166"/>
            <p:cNvSpPr/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  <p:sp>
          <p:nvSpPr>
            <p:cNvPr id="5241" name="Freeform 167"/>
            <p:cNvSpPr/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  <a:endParaRPr lang="en-US" sz="281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  <a:endParaRPr lang="en-US" sz="281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3" name="Freeform 7"/>
              <p:cNvSpPr/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4" name="Freeform 8"/>
              <p:cNvSpPr/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5" name="Freeform 9"/>
              <p:cNvSpPr/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6" name="Freeform 10"/>
              <p:cNvSpPr/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7" name="Freeform 11"/>
              <p:cNvSpPr/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8" name="Freeform 12"/>
              <p:cNvSpPr/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9" name="Freeform 13"/>
              <p:cNvSpPr/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2" name="Freeform 16"/>
              <p:cNvSpPr/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7" name="Freeform 31"/>
              <p:cNvSpPr/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8" name="Freeform 32"/>
              <p:cNvSpPr/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9" name="Freeform 33"/>
              <p:cNvSpPr/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0" name="Freeform 34"/>
              <p:cNvSpPr/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3" name="Freeform 37"/>
              <p:cNvSpPr/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4" name="Freeform 38"/>
              <p:cNvSpPr/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5" name="Freeform 39"/>
              <p:cNvSpPr/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6" name="Freeform 40"/>
              <p:cNvSpPr/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7" name="Freeform 41"/>
              <p:cNvSpPr/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8" name="Freeform 42"/>
              <p:cNvSpPr/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9" name="Freeform 43"/>
              <p:cNvSpPr/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0" name="Freeform 44"/>
              <p:cNvSpPr/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2" name="Freeform 46"/>
              <p:cNvSpPr/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4" name="Freeform 48"/>
              <p:cNvSpPr/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5" name="Freeform 49"/>
              <p:cNvSpPr/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6" name="Freeform 50"/>
              <p:cNvSpPr/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7" name="Freeform 51"/>
              <p:cNvSpPr/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  <a:endParaRPr lang="en-US" sz="3375" dirty="0">
                <a:solidFill>
                  <a:schemeClr val="accent3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4" name="文本框 24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45" name="文本框 24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5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99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99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149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649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699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199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25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/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/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/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/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/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9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/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/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45305" tIns="22653" rIns="45305" bIns="22653" numCol="1" anchor="t" anchorCtr="0" compatLnSpc="1"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/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45305" tIns="22653" rIns="45305" bIns="22653" numCol="1" anchor="t" anchorCtr="0" compatLnSpc="1"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9451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200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200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/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/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/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/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/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/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/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/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/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/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/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/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5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/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/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/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/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/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/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/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/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/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/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/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/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/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/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/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/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/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/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/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/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/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/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/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/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/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/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/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/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/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/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/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/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/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/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/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/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/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/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/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/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/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/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/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/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/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/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/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/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/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/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/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/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/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/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/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/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/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/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/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/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/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/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/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/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/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/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/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/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5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9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/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/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/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/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/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7437487" y="3076746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7437487" y="2830719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156" y="824061"/>
            <a:ext cx="2232941" cy="689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5060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618" y="1422911"/>
            <a:ext cx="2756016" cy="481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0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0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7437487" y="4011791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7437487" y="3765764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7437487" y="4946836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7437487" y="4700809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7437487" y="5881881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7437487" y="5635854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301" y="1961099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7301" y="276079"/>
            <a:ext cx="3045215" cy="159074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7301" y="5330383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7301" y="3645363"/>
            <a:ext cx="3045215" cy="159074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46901" y="1961099"/>
            <a:ext cx="3045215" cy="159074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346901" y="276079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46901" y="5330383"/>
            <a:ext cx="3045215" cy="159074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346901" y="3645363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96501" y="1961099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96501" y="276079"/>
            <a:ext cx="3045215" cy="159074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96501" y="5330383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96501" y="3645363"/>
            <a:ext cx="3045215" cy="159074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646101" y="1961099"/>
            <a:ext cx="3045215" cy="159074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646101" y="276079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646101" y="5330383"/>
            <a:ext cx="3045215" cy="159074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646101" y="3645363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7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380703" y="2640912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6"/>
          <p:cNvSpPr txBox="1"/>
          <p:nvPr/>
        </p:nvSpPr>
        <p:spPr>
          <a:xfrm>
            <a:off x="380703" y="232018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380703" y="608390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6"/>
          <p:cNvSpPr txBox="1"/>
          <p:nvPr/>
        </p:nvSpPr>
        <p:spPr>
          <a:xfrm>
            <a:off x="380703" y="57631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3543780" y="4376406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6"/>
          <p:cNvSpPr txBox="1"/>
          <p:nvPr/>
        </p:nvSpPr>
        <p:spPr>
          <a:xfrm>
            <a:off x="3543780" y="405567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3571772" y="1082700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6"/>
          <p:cNvSpPr txBox="1"/>
          <p:nvPr/>
        </p:nvSpPr>
        <p:spPr>
          <a:xfrm>
            <a:off x="3571772" y="76196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6660205" y="272488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6"/>
          <p:cNvSpPr txBox="1"/>
          <p:nvPr/>
        </p:nvSpPr>
        <p:spPr>
          <a:xfrm>
            <a:off x="6660205" y="240415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5"/>
          <p:cNvSpPr txBox="1"/>
          <p:nvPr/>
        </p:nvSpPr>
        <p:spPr>
          <a:xfrm>
            <a:off x="6697527" y="6037255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6"/>
          <p:cNvSpPr txBox="1"/>
          <p:nvPr/>
        </p:nvSpPr>
        <p:spPr>
          <a:xfrm>
            <a:off x="6697527" y="5716524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9804621" y="4423059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6"/>
          <p:cNvSpPr txBox="1"/>
          <p:nvPr/>
        </p:nvSpPr>
        <p:spPr>
          <a:xfrm>
            <a:off x="9804621" y="410232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9832613" y="998724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6"/>
          <p:cNvSpPr txBox="1"/>
          <p:nvPr/>
        </p:nvSpPr>
        <p:spPr>
          <a:xfrm>
            <a:off x="9832613" y="67799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50"/>
                            </p:stCondLst>
                            <p:childTnLst>
                              <p:par>
                                <p:cTn id="1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99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99"/>
                            </p:stCondLst>
                            <p:childTnLst>
                              <p:par>
                                <p:cTn id="1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649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149"/>
                            </p:stCondLst>
                            <p:childTnLst>
                              <p:par>
                                <p:cTn id="1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199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699"/>
                            </p:stCondLst>
                            <p:childTnLst>
                              <p:par>
                                <p:cTn id="15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3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7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85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350"/>
                            </p:stCondLst>
                            <p:childTnLst>
                              <p:par>
                                <p:cTn id="1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640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22" grpId="0" animBg="1"/>
      <p:bldP spid="22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/>
      <p:bldP spid="49" grpId="0"/>
      <p:bldP spid="20" grpId="0"/>
      <p:bldP spid="21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/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45305" tIns="22653" rIns="45305" bIns="22653" numCol="1" anchor="t" anchorCtr="0" compatLnSpc="1"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/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45305" tIns="22653" rIns="45305" bIns="22653" numCol="1" anchor="t" anchorCtr="0" compatLnSpc="1"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38411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200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200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/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/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/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/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/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/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/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/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999373" y="1793825"/>
            <a:ext cx="7796260" cy="2039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等腰三角形 5"/>
          <p:cNvSpPr/>
          <p:nvPr/>
        </p:nvSpPr>
        <p:spPr>
          <a:xfrm rot="5400000">
            <a:off x="1554138" y="150530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860602"/>
                </a:moveTo>
                <a:lnTo>
                  <a:pt x="0" y="132410"/>
                </a:lnTo>
                <a:lnTo>
                  <a:pt x="582757" y="132410"/>
                </a:lnTo>
                <a:lnTo>
                  <a:pt x="725109" y="0"/>
                </a:lnTo>
                <a:lnTo>
                  <a:pt x="867461" y="132410"/>
                </a:lnTo>
                <a:lnTo>
                  <a:pt x="1450218" y="132410"/>
                </a:lnTo>
                <a:lnTo>
                  <a:pt x="1450218" y="18606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03657" y="2598615"/>
            <a:ext cx="629977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65311" y="254259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265619" y="4288656"/>
            <a:ext cx="7796260" cy="20391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等腰三角形 30"/>
          <p:cNvSpPr/>
          <p:nvPr/>
        </p:nvSpPr>
        <p:spPr>
          <a:xfrm rot="16200000" flipH="1">
            <a:off x="9467968" y="400013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32410"/>
                </a:moveTo>
                <a:lnTo>
                  <a:pt x="0" y="1860602"/>
                </a:lnTo>
                <a:lnTo>
                  <a:pt x="1450218" y="1860602"/>
                </a:lnTo>
                <a:lnTo>
                  <a:pt x="1450218" y="132410"/>
                </a:lnTo>
                <a:lnTo>
                  <a:pt x="867461" y="132410"/>
                </a:lnTo>
                <a:lnTo>
                  <a:pt x="725109" y="0"/>
                </a:lnTo>
                <a:lnTo>
                  <a:pt x="582757" y="1324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65322" y="503742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71938" y="5028531"/>
            <a:ext cx="658612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/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/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/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/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/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/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/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/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/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/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/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02011" y="606459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4720" y="1600101"/>
            <a:ext cx="53285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rgbClr val="0070C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工作总结述职报告</a:t>
            </a:r>
            <a:endParaRPr lang="zh-CN" altLang="en-US" sz="4800" cap="all" dirty="0">
              <a:solidFill>
                <a:srgbClr val="0070C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24719" y="2710475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/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45305" tIns="22653" rIns="45305" bIns="22653" numCol="1" anchor="t" anchorCtr="0" compatLnSpc="1"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/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45305" tIns="22653" rIns="45305" bIns="22653" numCol="1" anchor="t" anchorCtr="0" compatLnSpc="1"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723207" cy="2230424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200" spc="-14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200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/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/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/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/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/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/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/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/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/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/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/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/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/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/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/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/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/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/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/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/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/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/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/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/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/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/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/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/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/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/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/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/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/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/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/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/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/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/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/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/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/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/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/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/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/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/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/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/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/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/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/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/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/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/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/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/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/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/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/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/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/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/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/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/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/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/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/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/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2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836930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836930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none" anchor="ctr"/>
            <a:lstStyle/>
            <a:p>
              <a:pPr algn="just" defTabSz="836930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/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/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/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/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/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/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/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/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/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/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/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/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/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/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45305" tIns="22653" rIns="45305" bIns="22653" numCol="1" anchor="t" anchorCtr="0" compatLnSpc="1"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/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45305" tIns="22653" rIns="45305" bIns="22653" numCol="1" anchor="t" anchorCtr="0" compatLnSpc="1"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4322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200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200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tags/tag1.xml><?xml version="1.0" encoding="utf-8"?>
<p:tagLst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10.xml><?xml version="1.0" encoding="utf-8"?>
<p:tagLst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11.xml><?xml version="1.0" encoding="utf-8"?>
<p:tagLst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2.xml><?xml version="1.0" encoding="utf-8"?>
<p:tagLst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3.xml><?xml version="1.0" encoding="utf-8"?>
<p:tagLst xmlns:p="http://schemas.openxmlformats.org/presentationml/2006/main">
  <p:tag name="MH" val="20160830105933"/>
  <p:tag name="MH_LIBRARY" val="CONTENTS"/>
  <p:tag name="MH_TYPE" val="OTHERS"/>
  <p:tag name="ID" val="553530"/>
</p:tagLst>
</file>

<file path=ppt/tags/tag4.xml><?xml version="1.0" encoding="utf-8"?>
<p:tagLst xmlns:p="http://schemas.openxmlformats.org/presentationml/2006/main">
  <p:tag name="MH" val="20160830105933"/>
  <p:tag name="MH_LIBRARY" val="CONTENTS"/>
  <p:tag name="MH_TYPE" val="OTHERS"/>
  <p:tag name="ID" val="553530"/>
</p:tagLst>
</file>

<file path=ppt/tags/tag5.xml><?xml version="1.0" encoding="utf-8"?>
<p:tagLst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6.xml><?xml version="1.0" encoding="utf-8"?>
<p:tagLst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7.xml><?xml version="1.0" encoding="utf-8"?>
<p:tagLst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ags/tag8.xml><?xml version="1.0" encoding="utf-8"?>
<p:tagLst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9.xml><?xml version="1.0" encoding="utf-8"?>
<p:tagLst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DDD"/>
      </a:accent1>
      <a:accent2>
        <a:srgbClr val="00B0F2"/>
      </a:accent2>
      <a:accent3>
        <a:srgbClr val="007DDD"/>
      </a:accent3>
      <a:accent4>
        <a:srgbClr val="00B0F2"/>
      </a:accent4>
      <a:accent5>
        <a:srgbClr val="007DDD"/>
      </a:accent5>
      <a:accent6>
        <a:srgbClr val="00B0F2"/>
      </a:accent6>
      <a:hlink>
        <a:srgbClr val="007DDD"/>
      </a:hlink>
      <a:folHlink>
        <a:srgbClr val="00B0F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11608</Words>
  <Application>WPS 演示</Application>
  <PresentationFormat>自定义</PresentationFormat>
  <Paragraphs>505</Paragraphs>
  <Slides>26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6" baseType="lpstr">
      <vt:lpstr>Arial</vt:lpstr>
      <vt:lpstr>宋体</vt:lpstr>
      <vt:lpstr>Wingdings</vt:lpstr>
      <vt:lpstr>Calibri</vt:lpstr>
      <vt:lpstr>Calibri</vt:lpstr>
      <vt:lpstr>微软雅黑</vt:lpstr>
      <vt:lpstr>方正正准黑简体</vt:lpstr>
      <vt:lpstr>Times New Roman</vt:lpstr>
      <vt:lpstr>Microsoft Himalaya</vt:lpstr>
      <vt:lpstr>Impact</vt:lpstr>
      <vt:lpstr>Raavi</vt:lpstr>
      <vt:lpstr>Arial</vt:lpstr>
      <vt:lpstr>Roboto</vt:lpstr>
      <vt:lpstr>黑体</vt:lpstr>
      <vt:lpstr>Arial Unicode MS</vt:lpstr>
      <vt:lpstr>Calibri Light</vt:lpstr>
      <vt:lpstr>Helvetica Light</vt:lpstr>
      <vt:lpstr>Source Sans Pro Light</vt:lpstr>
      <vt:lpstr>别情花如依by落落4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/>
  <cp:keywords>第一PPT模板网：www.1ppt.com</cp:keywords>
  <cp:lastModifiedBy>admin</cp:lastModifiedBy>
  <cp:revision>2</cp:revision>
  <dcterms:created xsi:type="dcterms:W3CDTF">2016-10-17T14:00:00Z</dcterms:created>
  <dcterms:modified xsi:type="dcterms:W3CDTF">2018-01-04T08:34:04Z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