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Default Extension="bin" ContentType="application/vnd.openxmlformats-officedocument.oleObject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4" r:id="rId2"/>
  </p:sldMasterIdLst>
  <p:notesMasterIdLst>
    <p:notesMasterId r:id="rId9"/>
  </p:notesMasterIdLst>
  <p:handoutMasterIdLst>
    <p:handoutMasterId r:id="rId10"/>
  </p:handoutMasterIdLst>
  <p:sldIdLst>
    <p:sldId id="258" r:id="rId3"/>
    <p:sldId id="256" r:id="rId4"/>
    <p:sldId id="257" r:id="rId5"/>
    <p:sldId id="263" r:id="rId6"/>
    <p:sldId id="265" r:id="rId7"/>
    <p:sldId id="259" r:id="rId8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CC0000"/>
    <a:srgbClr val="008080"/>
    <a:srgbClr val="00FFCC"/>
    <a:srgbClr val="FFFF66"/>
    <a:srgbClr val="FF00FF"/>
    <a:srgbClr val="3333CC"/>
    <a:srgbClr val="27684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8" autoAdjust="0"/>
    <p:restoredTop sz="94699" autoAdjust="0"/>
  </p:normalViewPr>
  <p:slideViewPr>
    <p:cSldViewPr>
      <p:cViewPr>
        <p:scale>
          <a:sx n="100" d="100"/>
          <a:sy n="100" d="100"/>
        </p:scale>
        <p:origin x="-7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4" d="100"/>
          <a:sy n="84" d="100"/>
        </p:scale>
        <p:origin x="-2328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78BE5239-ECC5-429F-8503-2F07498C4C5F}" type="datetimeFigureOut">
              <a:rPr lang="zh-CN" altLang="en-US"/>
              <a:pPr>
                <a:defRPr/>
              </a:pPr>
              <a:t>2010-12-16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953E2BA4-127C-4631-872F-3E8D2A668FA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C87E650-07A0-4F1D-BCAC-7B7597935FCA}" type="datetimeFigureOut">
              <a:rPr lang="zh-CN" altLang="en-US"/>
              <a:pPr>
                <a:defRPr/>
              </a:pPr>
              <a:t>2010-12-16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EAD5DD2A-004D-45A7-AA64-14CDA09CD22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7891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76D975A-19ED-4066-9982-F33DCED50F0C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zh-CN" altLang="en-US" smtClean="0"/>
              <a:t>素材天下 </a:t>
            </a:r>
            <a:r>
              <a:rPr lang="en-US" altLang="zh-CN" smtClean="0"/>
              <a:t>sucaitianxia.com-ppt2057</a:t>
            </a:r>
            <a:endParaRPr lang="zh-CN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9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14"/>
          <p:cNvSpPr/>
          <p:nvPr userDrawn="1"/>
        </p:nvSpPr>
        <p:spPr>
          <a:xfrm>
            <a:off x="3643313" y="5143500"/>
            <a:ext cx="5715000" cy="928688"/>
          </a:xfrm>
          <a:prstGeom prst="roundRect">
            <a:avLst/>
          </a:prstGeom>
          <a:solidFill>
            <a:srgbClr val="FFFF66">
              <a:alpha val="4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副标题 2"/>
          <p:cNvSpPr txBox="1">
            <a:spLocks/>
          </p:cNvSpPr>
          <p:nvPr userDrawn="1"/>
        </p:nvSpPr>
        <p:spPr>
          <a:xfrm>
            <a:off x="4786313" y="5429250"/>
            <a:ext cx="4643437" cy="5715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buNone/>
              <a:defRPr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zh-CN" altLang="en-US" sz="1800" dirty="0" smtClean="0">
                <a:solidFill>
                  <a:schemeClr val="tx1"/>
                </a:solidFill>
              </a:rPr>
              <a:t>深圳市</a:t>
            </a:r>
            <a:r>
              <a:rPr lang="en-US" altLang="zh-CN" sz="1800" dirty="0" smtClean="0">
                <a:solidFill>
                  <a:schemeClr val="tx1"/>
                </a:solidFill>
              </a:rPr>
              <a:t>XXXXXXXX</a:t>
            </a:r>
            <a:r>
              <a:rPr lang="zh-CN" altLang="en-US" sz="1800" dirty="0" smtClean="0">
                <a:solidFill>
                  <a:schemeClr val="tx1"/>
                </a:solidFill>
              </a:rPr>
              <a:t>有限公司   </a:t>
            </a:r>
            <a:r>
              <a:rPr lang="en-US" altLang="zh-CN" sz="1800" dirty="0" smtClean="0">
                <a:solidFill>
                  <a:schemeClr val="tx1"/>
                </a:solidFill>
              </a:rPr>
              <a:t>XXX</a:t>
            </a:r>
            <a:endParaRPr lang="zh-CN" altLang="en-US" sz="1800" dirty="0" smtClean="0"/>
          </a:p>
        </p:txBody>
      </p:sp>
      <p:cxnSp>
        <p:nvCxnSpPr>
          <p:cNvPr id="6" name="直接连接符 10"/>
          <p:cNvCxnSpPr/>
          <p:nvPr userDrawn="1"/>
        </p:nvCxnSpPr>
        <p:spPr>
          <a:xfrm>
            <a:off x="4429125" y="5857875"/>
            <a:ext cx="5143500" cy="1588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8992" y="2143116"/>
            <a:ext cx="5443518" cy="1285884"/>
          </a:xfrm>
          <a:effectLst>
            <a:glow rad="101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ctr">
              <a:defRPr sz="4000">
                <a:solidFill>
                  <a:srgbClr val="FFC000"/>
                </a:solidFill>
                <a:latin typeface="方正粗倩简体" pitchFamily="65" charset="-122"/>
                <a:ea typeface="方正粗倩简体" pitchFamily="65" charset="-122"/>
              </a:defRPr>
            </a:lvl1pPr>
          </a:lstStyle>
          <a:p>
            <a:r>
              <a:rPr lang="en-US" altLang="zh-CN" dirty="0" smtClean="0"/>
              <a:t>Click to edit Master title style</a:t>
            </a:r>
            <a:endParaRPr lang="zh-CN" altLang="en-US" dirty="0"/>
          </a:p>
        </p:txBody>
      </p:sp>
      <p:sp>
        <p:nvSpPr>
          <p:cNvPr id="7" name="副标题 2"/>
          <p:cNvSpPr>
            <a:spLocks noGrp="1"/>
          </p:cNvSpPr>
          <p:nvPr>
            <p:ph type="subTitle" idx="1"/>
          </p:nvPr>
        </p:nvSpPr>
        <p:spPr>
          <a:xfrm>
            <a:off x="4929190" y="3786190"/>
            <a:ext cx="3571875" cy="857250"/>
          </a:xfrm>
        </p:spPr>
        <p:txBody>
          <a:bodyPr>
            <a:normAutofit/>
          </a:bodyPr>
          <a:lstStyle>
            <a:lvl1pPr>
              <a:buNone/>
              <a:defRPr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单击此处增加副标题</a:t>
            </a:r>
          </a:p>
        </p:txBody>
      </p:sp>
      <p:sp>
        <p:nvSpPr>
          <p:cNvPr id="8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85618A-E6BA-4995-A34B-1F1CCEEF23E0}" type="datetimeFigureOut">
              <a:rPr lang="zh-CN" altLang="en-US"/>
              <a:pPr>
                <a:defRPr/>
              </a:pPr>
              <a:t>2010-12-16</a:t>
            </a:fld>
            <a:endParaRPr lang="zh-CN" altLang="en-US"/>
          </a:p>
        </p:txBody>
      </p:sp>
      <p:sp>
        <p:nvSpPr>
          <p:cNvPr id="9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965BDF-A2E0-4361-B583-DE2E7AA623D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微软雅黑" pitchFamily="34" charset="-122"/>
                <a:ea typeface="微软雅黑" pitchFamily="34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F70E3-BBDC-4730-89D3-F87B62F239FC}" type="datetimeFigureOut">
              <a:rPr lang="zh-CN" altLang="en-US"/>
              <a:pPr>
                <a:defRPr/>
              </a:pPr>
              <a:t>2010-12-16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821D60-E282-4FD5-A290-102E53B9971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83CACA-BFE4-4757-8DFB-BD406760376A}" type="datetimeFigureOut">
              <a:rPr lang="zh-CN" altLang="en-US"/>
              <a:pPr>
                <a:defRPr/>
              </a:pPr>
              <a:t>2010-12-16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63BBD1-C45B-4D48-924C-2D23536DD41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F2EEBD-DD6C-4F40-88FD-542FB7506016}" type="datetimeFigureOut">
              <a:rPr lang="zh-CN" altLang="en-US"/>
              <a:pPr>
                <a:defRPr/>
              </a:pPr>
              <a:t>2010-12-16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D52B04-A390-4DF9-AA82-DCBC2F702E0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blipFill dpi="0" rotWithShape="1">
          <a:blip r:embed="rId2" cstate="email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1472" y="2714620"/>
            <a:ext cx="8229600" cy="1143000"/>
          </a:xfrm>
        </p:spPr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0AA26B-CC39-4F17-ADE8-09E4306A7836}" type="datetimeFigureOut">
              <a:rPr lang="zh-CN" altLang="en-US"/>
              <a:pPr>
                <a:defRPr/>
              </a:pPr>
              <a:t>2010-12-16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B0C233-BECD-4573-9BF0-EDC42C10CC6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gray">
          <a:xfrm>
            <a:off x="0" y="4929188"/>
            <a:ext cx="9144000" cy="1928812"/>
          </a:xfrm>
          <a:prstGeom prst="rect">
            <a:avLst/>
          </a:prstGeom>
          <a:solidFill>
            <a:srgbClr val="27684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4" name="Rectangle 3"/>
          <p:cNvSpPr>
            <a:spLocks noChangeArrowheads="1"/>
          </p:cNvSpPr>
          <p:nvPr userDrawn="1"/>
        </p:nvSpPr>
        <p:spPr bwMode="gray">
          <a:xfrm>
            <a:off x="2592388" y="4929188"/>
            <a:ext cx="6550025" cy="609600"/>
          </a:xfrm>
          <a:prstGeom prst="rect">
            <a:avLst/>
          </a:prstGeom>
          <a:solidFill>
            <a:srgbClr val="004D2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5" name="矩形 39"/>
          <p:cNvSpPr/>
          <p:nvPr userDrawn="1"/>
        </p:nvSpPr>
        <p:spPr>
          <a:xfrm>
            <a:off x="38100" y="4929188"/>
            <a:ext cx="9067800" cy="1928812"/>
          </a:xfrm>
          <a:prstGeom prst="rect">
            <a:avLst/>
          </a:prstGeom>
          <a:noFill/>
          <a:ln w="63500">
            <a:solidFill>
              <a:srgbClr val="F6ED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aphicFrame>
        <p:nvGraphicFramePr>
          <p:cNvPr id="6" name="Object 17"/>
          <p:cNvGraphicFramePr>
            <a:graphicFrameLocks noChangeAspect="1"/>
          </p:cNvGraphicFramePr>
          <p:nvPr/>
        </p:nvGraphicFramePr>
        <p:xfrm>
          <a:off x="84138" y="52388"/>
          <a:ext cx="8980487" cy="4813300"/>
        </p:xfrm>
        <a:graphic>
          <a:graphicData uri="http://schemas.openxmlformats.org/presentationml/2006/ole">
            <p:oleObj spid="_x0000_s75777" name="Image" r:id="rId3" imgW="8673016" imgH="4647619" progId="">
              <p:embed/>
            </p:oleObj>
          </a:graphicData>
        </a:graphic>
      </p:graphicFrame>
      <p:pic>
        <p:nvPicPr>
          <p:cNvPr id="7" name="Picture 26" descr="0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914900"/>
            <a:ext cx="1382713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Oval 4"/>
          <p:cNvSpPr>
            <a:spLocks noChangeArrowheads="1"/>
          </p:cNvSpPr>
          <p:nvPr userDrawn="1"/>
        </p:nvSpPr>
        <p:spPr bwMode="gray">
          <a:xfrm>
            <a:off x="1000125" y="1785938"/>
            <a:ext cx="3214688" cy="3038475"/>
          </a:xfrm>
          <a:prstGeom prst="ellips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2700000" scaled="0"/>
          </a:gradFill>
          <a:ln w="25400" algn="ctr">
            <a:solidFill>
              <a:srgbClr val="FFFF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9" name="Text Box 27"/>
          <p:cNvSpPr txBox="1">
            <a:spLocks noChangeArrowheads="1"/>
          </p:cNvSpPr>
          <p:nvPr userDrawn="1"/>
        </p:nvSpPr>
        <p:spPr bwMode="auto">
          <a:xfrm>
            <a:off x="7143750" y="6416675"/>
            <a:ext cx="20716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公司名称</a:t>
            </a:r>
            <a:r>
              <a:rPr lang="en-US" altLang="zh-CN" b="1" dirty="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2010</a:t>
            </a:r>
            <a:endParaRPr lang="en-US" altLang="zh-CN" b="1" dirty="0">
              <a:solidFill>
                <a:schemeClr val="bg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ctrTitle"/>
          </p:nvPr>
        </p:nvSpPr>
        <p:spPr>
          <a:xfrm>
            <a:off x="1643042" y="2547942"/>
            <a:ext cx="2000264" cy="1524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200">
                <a:solidFill>
                  <a:srgbClr val="004D2C"/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altLang="zh-CN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2844" y="2714620"/>
            <a:ext cx="8858312" cy="1500198"/>
          </a:xfrm>
        </p:spPr>
        <p:txBody>
          <a:bodyPr/>
          <a:lstStyle>
            <a:lvl1pPr algn="ctr">
              <a:defRPr sz="4800" b="0" spc="600"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reflection blurRad="6350" stA="50000" endA="300" endPos="50000" dist="60007" dir="5400000" sy="-100000" algn="bl" rotWithShape="0"/>
                </a:effectLst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69D556-791B-4B37-A307-110F266D7CBA}" type="datetimeFigureOut">
              <a:rPr lang="zh-CN" altLang="en-US"/>
              <a:pPr>
                <a:defRPr/>
              </a:pPr>
              <a:t>2010-12-16</a:t>
            </a:fld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5CB1AB-8762-4D09-91B6-8176DFE37B7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B931E4-4162-45DF-8F01-B20431FE8F1C}" type="datetimeFigureOut">
              <a:rPr lang="zh-CN" altLang="en-US"/>
              <a:pPr>
                <a:defRPr/>
              </a:pPr>
              <a:t>2010-12-16</a:t>
            </a:fld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209C34-35BB-41C9-A176-D22CA526B48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970EEE-9656-4C38-8CA4-528670CC22AC}" type="datetimeFigureOut">
              <a:rPr lang="zh-CN" altLang="en-US"/>
              <a:pPr>
                <a:defRPr/>
              </a:pPr>
              <a:t>2010-12-16</a:t>
            </a:fld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6DD755-576D-408E-AA39-4FC36E31240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533525"/>
            <a:ext cx="4038600" cy="5019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533525"/>
            <a:ext cx="4038600" cy="5019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EAA011-02C4-49EE-B72D-D97EDC2C6B52}" type="datetimeFigureOut">
              <a:rPr lang="zh-CN" altLang="en-US"/>
              <a:pPr>
                <a:defRPr/>
              </a:pPr>
              <a:t>2010-12-16</a:t>
            </a:fld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A94D80-D7B6-46CD-BD01-BB9835DB681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34" y="176190"/>
            <a:ext cx="8229600" cy="917596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1A9A1B-118E-4A24-80E5-8A8F83B7A809}" type="datetimeFigureOut">
              <a:rPr lang="zh-CN" altLang="en-US"/>
              <a:pPr>
                <a:defRPr/>
              </a:pPr>
              <a:t>2010-12-16</a:t>
            </a:fld>
            <a:endParaRPr lang="zh-CN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3AF400-80DA-46B2-BD7C-A7F5EB6C18B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9" name="Rectangle 27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/>
          <a:lstStyle>
            <a:lvl1pPr>
              <a:defRPr>
                <a:latin typeface="方正粗倩简体" pitchFamily="65" charset="-122"/>
                <a:ea typeface="方正粗倩简体" pitchFamily="65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C2616E-3FBC-4AA7-BA80-A5A0E7C9FC2C}" type="datetimeFigureOut">
              <a:rPr lang="zh-CN" altLang="en-US"/>
              <a:pPr>
                <a:defRPr/>
              </a:pPr>
              <a:t>2010-12-16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16CF52-06B4-4DB6-A1B6-625EB500623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6C14FE-AC49-4D01-B7A4-0CA99CCDEF5B}" type="datetimeFigureOut">
              <a:rPr lang="zh-CN" altLang="en-US"/>
              <a:pPr>
                <a:defRPr/>
              </a:pPr>
              <a:t>2010-12-16</a:t>
            </a:fld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AC6CE9-BA1C-49E4-90CC-456FACF8E30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B17FEA-B2A0-4AF6-BFF2-E51C31FBBE61}" type="datetimeFigureOut">
              <a:rPr lang="zh-CN" altLang="en-US"/>
              <a:pPr>
                <a:defRPr/>
              </a:pPr>
              <a:t>2010-12-16</a:t>
            </a:fld>
            <a:endParaRPr lang="zh-CN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4438D4-CAFB-4967-ADAA-8E0DBB3DE69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8DD06D-3120-4B0B-9943-FF76A3C5ABA8}" type="datetimeFigureOut">
              <a:rPr lang="zh-CN" altLang="en-US"/>
              <a:pPr>
                <a:defRPr/>
              </a:pPr>
              <a:t>2010-12-16</a:t>
            </a:fld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7E8ED2-98B7-43B4-8B54-AF4D6D574AA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292BF6-F384-41C8-8111-FACAF874E3A6}" type="datetimeFigureOut">
              <a:rPr lang="zh-CN" altLang="en-US"/>
              <a:pPr>
                <a:defRPr/>
              </a:pPr>
              <a:t>2010-12-16</a:t>
            </a:fld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F32549-6023-4EF5-95CF-D8F531C3757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BBD6E3-06B0-46AE-9F19-C7DD1B5C7D63}" type="datetimeFigureOut">
              <a:rPr lang="zh-CN" altLang="en-US"/>
              <a:pPr>
                <a:defRPr/>
              </a:pPr>
              <a:t>2010-12-16</a:t>
            </a:fld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D4CF5F-BE33-4E76-B16B-0FBF0574A49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61722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61722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714A1-5869-4A7F-9A66-A1440BD6CC70}" type="datetimeFigureOut">
              <a:rPr lang="zh-CN" altLang="en-US"/>
              <a:pPr>
                <a:defRPr/>
              </a:pPr>
              <a:t>2010-12-16</a:t>
            </a:fld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453919-4AA9-4555-8744-0266A1BBC3F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461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533525"/>
            <a:ext cx="4038600" cy="5019675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533525"/>
            <a:ext cx="4038600" cy="50196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B742B62-529C-4EE5-9C35-97BF54EA47B5}" type="datetimeFigureOut">
              <a:rPr lang="zh-CN" altLang="en-US"/>
              <a:pPr>
                <a:defRPr/>
              </a:pPr>
              <a:t>2010-12-16</a:t>
            </a:fld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>
          <a:xfrm>
            <a:off x="6553200" y="6613525"/>
            <a:ext cx="2133600" cy="2444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18A3C14-2BED-41E4-904A-B129CBE7F0B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2"/>
          </p:nvPr>
        </p:nvSpPr>
        <p:spPr>
          <a:xfrm>
            <a:off x="457200" y="1143000"/>
            <a:ext cx="8458200" cy="239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1_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68271"/>
            <a:ext cx="8229600" cy="7461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533525"/>
            <a:ext cx="8329642" cy="681029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47646" y="2285992"/>
            <a:ext cx="8329642" cy="3929090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00FADA7-5AE8-41AD-97C3-46C293D25AEB}" type="datetimeFigureOut">
              <a:rPr lang="zh-CN" altLang="en-US"/>
              <a:pPr>
                <a:defRPr/>
              </a:pPr>
              <a:t>2010-12-16</a:t>
            </a:fld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>
          <a:xfrm>
            <a:off x="6553200" y="6613525"/>
            <a:ext cx="2133600" cy="2444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10B9118-EB95-45E0-82E5-5F9C5E933FE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2"/>
          </p:nvPr>
        </p:nvSpPr>
        <p:spPr>
          <a:xfrm>
            <a:off x="457200" y="1143000"/>
            <a:ext cx="8458200" cy="239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53983"/>
            <a:ext cx="8229600" cy="7461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457200" y="1533525"/>
            <a:ext cx="8229600" cy="5019675"/>
          </a:xfrm>
        </p:spPr>
        <p:txBody>
          <a:bodyPr/>
          <a:lstStyle/>
          <a:p>
            <a:pPr lvl="0"/>
            <a:r>
              <a:rPr lang="zh-CN" altLang="en-US" noProof="0" smtClean="0"/>
              <a:t>单击图标添加表格</a:t>
            </a:r>
            <a:endParaRPr lang="zh-CN" altLang="en-US" noProof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674CF9D-2FA5-44D8-AA02-BF63CD0E7D56}" type="datetimeFigureOut">
              <a:rPr lang="zh-CN" altLang="en-US"/>
              <a:pPr>
                <a:defRPr/>
              </a:pPr>
              <a:t>2010-12-16</a:t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>
          <a:xfrm>
            <a:off x="6553200" y="6613525"/>
            <a:ext cx="2133600" cy="2444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6071148-39DC-4750-84CB-8720460D257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>
          <a:xfrm>
            <a:off x="457200" y="1143000"/>
            <a:ext cx="8458200" cy="239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标题和图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53983"/>
            <a:ext cx="8229600" cy="7461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表占位符 2"/>
          <p:cNvSpPr>
            <a:spLocks noGrp="1"/>
          </p:cNvSpPr>
          <p:nvPr>
            <p:ph type="chart" idx="1"/>
          </p:nvPr>
        </p:nvSpPr>
        <p:spPr>
          <a:xfrm>
            <a:off x="457200" y="1533525"/>
            <a:ext cx="8229600" cy="5019675"/>
          </a:xfrm>
        </p:spPr>
        <p:txBody>
          <a:bodyPr/>
          <a:lstStyle/>
          <a:p>
            <a:pPr lvl="0"/>
            <a:r>
              <a:rPr lang="zh-CN" altLang="en-US" noProof="0" smtClean="0"/>
              <a:t>单击图标添加图表</a:t>
            </a:r>
            <a:endParaRPr lang="zh-CN" altLang="en-US" noProof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AE357A2-5D78-4354-BE2B-85B67BC3DF1C}" type="datetimeFigureOut">
              <a:rPr lang="zh-CN" altLang="en-US"/>
              <a:pPr>
                <a:defRPr/>
              </a:pPr>
              <a:t>2010-12-16</a:t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>
          <a:xfrm>
            <a:off x="6553200" y="6613525"/>
            <a:ext cx="2133600" cy="2444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AD7D29F-DD6D-48B7-A1EE-DA2CDEE7381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>
          <a:xfrm>
            <a:off x="457200" y="1143000"/>
            <a:ext cx="8458200" cy="239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方正粗倩简体" pitchFamily="65" charset="-122"/>
                <a:ea typeface="方正粗倩简体" pitchFamily="65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微软雅黑" pitchFamily="34" charset="-122"/>
                <a:ea typeface="微软雅黑" pitchFamily="34" charset="-122"/>
              </a:defRPr>
            </a:lvl1pPr>
            <a:lvl2pPr>
              <a:defRPr>
                <a:latin typeface="微软雅黑" pitchFamily="34" charset="-122"/>
                <a:ea typeface="微软雅黑" pitchFamily="34" charset="-122"/>
              </a:defRPr>
            </a:lvl2pPr>
            <a:lvl3pPr>
              <a:defRPr>
                <a:latin typeface="微软雅黑" pitchFamily="34" charset="-122"/>
                <a:ea typeface="微软雅黑" pitchFamily="34" charset="-122"/>
              </a:defRPr>
            </a:lvl3pPr>
            <a:lvl4pPr>
              <a:defRPr>
                <a:latin typeface="微软雅黑" pitchFamily="34" charset="-122"/>
                <a:ea typeface="微软雅黑" pitchFamily="34" charset="-122"/>
              </a:defRPr>
            </a:lvl4pPr>
            <a:lvl5pPr>
              <a:defRPr>
                <a:latin typeface="微软雅黑" pitchFamily="34" charset="-122"/>
                <a:ea typeface="微软雅黑" pitchFamily="34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D3121B-A7E5-4978-B0AB-16278ECEC33A}" type="datetimeFigureOut">
              <a:rPr lang="zh-CN" altLang="en-US"/>
              <a:pPr>
                <a:defRPr/>
              </a:pPr>
              <a:t>2010-12-16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8D256F-D9FB-40C7-8449-1597D9626CF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latin typeface="方正粗倩简体" pitchFamily="65" charset="-122"/>
                <a:ea typeface="方正粗倩简体" pitchFamily="65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5798F3-AF83-4DC6-BBD4-5C3C8782B45B}" type="datetimeFigureOut">
              <a:rPr lang="zh-CN" altLang="en-US"/>
              <a:pPr>
                <a:defRPr/>
              </a:pPr>
              <a:t>2010-12-16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B9F611-BBDE-45E9-8F05-B3351BFA686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方正粗倩简体" pitchFamily="65" charset="-122"/>
                <a:ea typeface="方正粗倩简体" pitchFamily="65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微软雅黑" pitchFamily="34" charset="-122"/>
                <a:ea typeface="微软雅黑" pitchFamily="34" charset="-122"/>
              </a:defRPr>
            </a:lvl1pPr>
            <a:lvl2pPr>
              <a:defRPr sz="2400">
                <a:latin typeface="微软雅黑" pitchFamily="34" charset="-122"/>
                <a:ea typeface="微软雅黑" pitchFamily="34" charset="-122"/>
              </a:defRPr>
            </a:lvl2pPr>
            <a:lvl3pPr>
              <a:defRPr sz="2000">
                <a:latin typeface="微软雅黑" pitchFamily="34" charset="-122"/>
                <a:ea typeface="微软雅黑" pitchFamily="34" charset="-122"/>
              </a:defRPr>
            </a:lvl3pPr>
            <a:lvl4pPr>
              <a:defRPr sz="1800">
                <a:latin typeface="微软雅黑" pitchFamily="34" charset="-122"/>
                <a:ea typeface="微软雅黑" pitchFamily="34" charset="-122"/>
              </a:defRPr>
            </a:lvl4pPr>
            <a:lvl5pPr>
              <a:defRPr sz="1800">
                <a:latin typeface="微软雅黑" pitchFamily="34" charset="-122"/>
                <a:ea typeface="微软雅黑" pitchFamily="34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微软雅黑" pitchFamily="34" charset="-122"/>
                <a:ea typeface="微软雅黑" pitchFamily="34" charset="-122"/>
              </a:defRPr>
            </a:lvl1pPr>
            <a:lvl2pPr>
              <a:defRPr sz="2400">
                <a:latin typeface="微软雅黑" pitchFamily="34" charset="-122"/>
                <a:ea typeface="微软雅黑" pitchFamily="34" charset="-122"/>
              </a:defRPr>
            </a:lvl2pPr>
            <a:lvl3pPr>
              <a:defRPr sz="2000">
                <a:latin typeface="微软雅黑" pitchFamily="34" charset="-122"/>
                <a:ea typeface="微软雅黑" pitchFamily="34" charset="-122"/>
              </a:defRPr>
            </a:lvl3pPr>
            <a:lvl4pPr>
              <a:defRPr sz="1800">
                <a:latin typeface="微软雅黑" pitchFamily="34" charset="-122"/>
                <a:ea typeface="微软雅黑" pitchFamily="34" charset="-122"/>
              </a:defRPr>
            </a:lvl4pPr>
            <a:lvl5pPr>
              <a:defRPr sz="1800">
                <a:latin typeface="微软雅黑" pitchFamily="34" charset="-122"/>
                <a:ea typeface="微软雅黑" pitchFamily="34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2901BC-155A-4B0A-9C84-E26604FF13BA}" type="datetimeFigureOut">
              <a:rPr lang="zh-CN" altLang="en-US"/>
              <a:pPr>
                <a:defRPr/>
              </a:pPr>
              <a:t>2010-12-16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DA6170-4C9D-40D8-BDE2-C9E3A82044C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586215-4B40-4E0F-961B-A998405E239C}" type="datetimeFigureOut">
              <a:rPr lang="zh-CN" altLang="en-US"/>
              <a:pPr>
                <a:defRPr/>
              </a:pPr>
              <a:t>2010-12-16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F944F6-9CD3-4452-9781-C67170FAEE6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F29B70-E40E-45EC-A49B-BF132231AB40}" type="datetimeFigureOut">
              <a:rPr lang="zh-CN" altLang="en-US"/>
              <a:pPr>
                <a:defRPr/>
              </a:pPr>
              <a:t>2010-12-16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863106-1B9E-402E-A6D2-A47491C5B12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CBC895-590C-49A0-82EA-CCD60BE46E9D}" type="datetimeFigureOut">
              <a:rPr lang="zh-CN" altLang="en-US"/>
              <a:pPr>
                <a:defRPr/>
              </a:pPr>
              <a:t>2010-12-16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E2FB49-8362-4406-84AC-CC093A0CAAD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方正粗倩简体" pitchFamily="65" charset="-122"/>
                <a:ea typeface="方正粗倩简体" pitchFamily="65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微软雅黑" pitchFamily="34" charset="-122"/>
                <a:ea typeface="微软雅黑" pitchFamily="34" charset="-122"/>
              </a:defRPr>
            </a:lvl1pPr>
            <a:lvl2pPr>
              <a:defRPr sz="2800">
                <a:latin typeface="微软雅黑" pitchFamily="34" charset="-122"/>
                <a:ea typeface="微软雅黑" pitchFamily="34" charset="-122"/>
              </a:defRPr>
            </a:lvl2pPr>
            <a:lvl3pPr>
              <a:defRPr sz="2400">
                <a:latin typeface="微软雅黑" pitchFamily="34" charset="-122"/>
                <a:ea typeface="微软雅黑" pitchFamily="34" charset="-122"/>
              </a:defRPr>
            </a:lvl3pPr>
            <a:lvl4pPr>
              <a:defRPr sz="2000">
                <a:latin typeface="微软雅黑" pitchFamily="34" charset="-122"/>
                <a:ea typeface="微软雅黑" pitchFamily="34" charset="-122"/>
              </a:defRPr>
            </a:lvl4pPr>
            <a:lvl5pPr>
              <a:defRPr sz="2000">
                <a:latin typeface="微软雅黑" pitchFamily="34" charset="-122"/>
                <a:ea typeface="微软雅黑" pitchFamily="34" charset="-12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微软雅黑" pitchFamily="34" charset="-122"/>
                <a:ea typeface="微软雅黑" pitchFamily="34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94D31-AD73-4725-92A4-793CDF8F2F33}" type="datetimeFigureOut">
              <a:rPr lang="zh-CN" altLang="en-US"/>
              <a:pPr>
                <a:defRPr/>
              </a:pPr>
              <a:t>2010-12-16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D1B78F-C878-4D69-9BA3-B860E6416C1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18" Type="http://schemas.openxmlformats.org/officeDocument/2006/relationships/image" Target="../media/image4.jpeg"/><Relationship Id="rId3" Type="http://schemas.openxmlformats.org/officeDocument/2006/relationships/slideLayout" Target="../slideLayouts/slideLayout16.xml"/><Relationship Id="rId21" Type="http://schemas.openxmlformats.org/officeDocument/2006/relationships/image" Target="../media/image7.png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29.xml"/><Relationship Id="rId20" Type="http://schemas.openxmlformats.org/officeDocument/2006/relationships/image" Target="../media/image6.png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23.xml"/><Relationship Id="rId19" Type="http://schemas.openxmlformats.org/officeDocument/2006/relationships/image" Target="../media/image5.png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741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17EB2A4C-AC6A-42E3-95AE-812F22B6754B}" type="datetimeFigureOut">
              <a:rPr lang="zh-CN" altLang="en-US"/>
              <a:pPr>
                <a:defRPr/>
              </a:pPr>
              <a:t>2010-12-16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8DF5905-3D39-40FC-8380-0B78D0FD04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692" r:id="rId2"/>
    <p:sldLayoutId id="2147483691" r:id="rId3"/>
    <p:sldLayoutId id="2147483690" r:id="rId4"/>
    <p:sldLayoutId id="2147483689" r:id="rId5"/>
    <p:sldLayoutId id="2147483688" r:id="rId6"/>
    <p:sldLayoutId id="2147483687" r:id="rId7"/>
    <p:sldLayoutId id="2147483686" r:id="rId8"/>
    <p:sldLayoutId id="2147483685" r:id="rId9"/>
    <p:sldLayoutId id="2147483684" r:id="rId10"/>
    <p:sldLayoutId id="2147483683" r:id="rId11"/>
    <p:sldLayoutId id="2147483682" r:id="rId12"/>
    <p:sldLayoutId id="2147483705" r:id="rId13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方正粗倩简体" pitchFamily="65" charset="-122"/>
          <a:ea typeface="方正粗倩简体" pitchFamily="65" charset="-122"/>
          <a:cs typeface="方正粗倩简体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粗倩简体"/>
          <a:ea typeface="方正粗倩简体"/>
          <a:cs typeface="方正粗倩简体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粗倩简体"/>
          <a:ea typeface="方正粗倩简体"/>
          <a:cs typeface="方正粗倩简体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粗倩简体"/>
          <a:ea typeface="方正粗倩简体"/>
          <a:cs typeface="方正粗倩简体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粗倩简体"/>
          <a:ea typeface="方正粗倩简体"/>
          <a:cs typeface="方正粗倩简体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粗倩简体"/>
          <a:ea typeface="方正粗倩简体"/>
          <a:cs typeface="方正粗倩简体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粗倩简体"/>
          <a:ea typeface="方正粗倩简体"/>
          <a:cs typeface="方正粗倩简体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粗倩简体"/>
          <a:ea typeface="方正粗倩简体"/>
          <a:cs typeface="方正粗倩简体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粗倩简体"/>
          <a:ea typeface="方正粗倩简体"/>
          <a:cs typeface="方正粗倩简体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微软雅黑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微软雅黑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微软雅黑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微软雅黑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微软雅黑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50000">
              <a:schemeClr val="bg1">
                <a:gamma/>
                <a:tint val="0"/>
                <a:invGamma/>
              </a:schemeClr>
            </a:gs>
            <a:gs pos="100000">
              <a:schemeClr val="bg1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7"/>
          <p:cNvSpPr>
            <a:spLocks noChangeArrowheads="1"/>
          </p:cNvSpPr>
          <p:nvPr/>
        </p:nvSpPr>
        <p:spPr bwMode="ltGray">
          <a:xfrm>
            <a:off x="142875" y="1243013"/>
            <a:ext cx="8858250" cy="5072062"/>
          </a:xfrm>
          <a:prstGeom prst="rect">
            <a:avLst/>
          </a:prstGeom>
          <a:blipFill dpi="0" rotWithShape="1">
            <a:blip r:embed="rId18">
              <a:alphaModFix amt="26000"/>
            </a:blip>
            <a:srcRect/>
            <a:tile tx="0" ty="0" sx="100000" sy="100000" flip="none" algn="tl"/>
          </a:blipFill>
          <a:ln w="63500" cap="rnd" cmpd="sng">
            <a:solidFill>
              <a:schemeClr val="bg2">
                <a:lumMod val="85000"/>
                <a:alpha val="77000"/>
              </a:schemeClr>
            </a:solidFill>
            <a:bevel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grpSp>
        <p:nvGrpSpPr>
          <p:cNvPr id="15363" name="Group 20"/>
          <p:cNvGrpSpPr>
            <a:grpSpLocks/>
          </p:cNvGrpSpPr>
          <p:nvPr/>
        </p:nvGrpSpPr>
        <p:grpSpPr bwMode="auto">
          <a:xfrm>
            <a:off x="0" y="0"/>
            <a:ext cx="9144000" cy="1214438"/>
            <a:chOff x="0" y="0"/>
            <a:chExt cx="5760" cy="912"/>
          </a:xfrm>
        </p:grpSpPr>
        <p:sp>
          <p:nvSpPr>
            <p:cNvPr id="1031" name="Rectangle 7"/>
            <p:cNvSpPr>
              <a:spLocks noChangeArrowheads="1"/>
            </p:cNvSpPr>
            <p:nvPr userDrawn="1"/>
          </p:nvSpPr>
          <p:spPr bwMode="gray">
            <a:xfrm>
              <a:off x="0" y="0"/>
              <a:ext cx="5760" cy="240"/>
            </a:xfrm>
            <a:prstGeom prst="rect">
              <a:avLst/>
            </a:prstGeom>
            <a:gradFill rotWithShape="1">
              <a:gsLst>
                <a:gs pos="0">
                  <a:srgbClr val="FFC000">
                    <a:alpha val="39000"/>
                  </a:srgb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033" name="Rectangle 9"/>
            <p:cNvSpPr>
              <a:spLocks noChangeArrowheads="1"/>
            </p:cNvSpPr>
            <p:nvPr userDrawn="1"/>
          </p:nvSpPr>
          <p:spPr bwMode="gray">
            <a:xfrm>
              <a:off x="0" y="720"/>
              <a:ext cx="5760" cy="192"/>
            </a:xfrm>
            <a:prstGeom prst="rect">
              <a:avLst/>
            </a:prstGeom>
            <a:solidFill>
              <a:srgbClr val="006D57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pic>
        <p:nvPicPr>
          <p:cNvPr id="15364" name="Picture 26" descr="02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 rot="-6909269">
            <a:off x="7526338" y="180975"/>
            <a:ext cx="10668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88" y="357188"/>
            <a:ext cx="7072312" cy="53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en-US" altLang="zh-CN" smtClean="0"/>
          </a:p>
        </p:txBody>
      </p:sp>
      <p:sp>
        <p:nvSpPr>
          <p:cNvPr id="1536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33525"/>
            <a:ext cx="8229600" cy="501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altLang="zh-CN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613525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000" smtClean="0">
                <a:latin typeface="+mn-lt"/>
                <a:ea typeface="宋体" charset="-122"/>
              </a:defRPr>
            </a:lvl1pPr>
          </a:lstStyle>
          <a:p>
            <a:pPr>
              <a:defRPr/>
            </a:pPr>
            <a:fld id="{E7DEEF65-CD39-4192-A7C1-0C118D2DB972}" type="datetimeFigureOut">
              <a:rPr lang="zh-CN" altLang="en-US"/>
              <a:pPr>
                <a:defRPr/>
              </a:pPr>
              <a:t>2010-12-16</a:t>
            </a:fld>
            <a:endParaRPr lang="zh-CN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786188" y="6613525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smtClean="0">
                <a:latin typeface="+mn-lt"/>
                <a:ea typeface="宋体" charset="-122"/>
              </a:defRPr>
            </a:lvl1pPr>
          </a:lstStyle>
          <a:p>
            <a:pPr>
              <a:defRPr/>
            </a:pPr>
            <a:fld id="{AF60B6BF-9DA6-4E84-907C-F7465EC7725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1051" name="Rectangle 2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28625" y="928688"/>
            <a:ext cx="8458200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1" dirty="0">
                <a:solidFill>
                  <a:schemeClr val="bg2"/>
                </a:solidFill>
                <a:latin typeface="+mn-lt"/>
                <a:ea typeface="宋体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5" name="Text Box 27"/>
          <p:cNvSpPr txBox="1">
            <a:spLocks noChangeArrowheads="1"/>
          </p:cNvSpPr>
          <p:nvPr/>
        </p:nvSpPr>
        <p:spPr bwMode="auto">
          <a:xfrm>
            <a:off x="7143750" y="6416675"/>
            <a:ext cx="20716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公司名称</a:t>
            </a: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2010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5371" name="Picture 2" descr="D:\My Documents\Work\My 作业\My PPT\2009\图片2.png"/>
          <p:cNvPicPr>
            <a:picLocks noChangeAspect="1" noChangeArrowheads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0" y="6286500"/>
            <a:ext cx="639445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4" descr="02"/>
          <p:cNvPicPr>
            <a:picLocks noChangeAspect="1" noChangeArrowheads="1"/>
          </p:cNvPicPr>
          <p:nvPr/>
        </p:nvPicPr>
        <p:blipFill>
          <a:blip r:embed="rId21" cstate="email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rot="19142151">
            <a:off x="8183205" y="832470"/>
            <a:ext cx="913291" cy="89692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3" r:id="rId2"/>
    <p:sldLayoutId id="2147483702" r:id="rId3"/>
    <p:sldLayoutId id="2147483701" r:id="rId4"/>
    <p:sldLayoutId id="2147483700" r:id="rId5"/>
    <p:sldLayoutId id="2147483699" r:id="rId6"/>
    <p:sldLayoutId id="2147483698" r:id="rId7"/>
    <p:sldLayoutId id="2147483697" r:id="rId8"/>
    <p:sldLayoutId id="2147483696" r:id="rId9"/>
    <p:sldLayoutId id="2147483695" r:id="rId10"/>
    <p:sldLayoutId id="2147483694" r:id="rId11"/>
    <p:sldLayoutId id="2147483693" r:id="rId12"/>
    <p:sldLayoutId id="2147483707" r:id="rId13"/>
    <p:sldLayoutId id="2147483708" r:id="rId14"/>
    <p:sldLayoutId id="2147483709" r:id="rId15"/>
    <p:sldLayoutId id="2147483710" r:id="rId16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rgbClr val="002060"/>
          </a:solidFill>
          <a:latin typeface="方正粗倩简体" pitchFamily="65" charset="-122"/>
          <a:ea typeface="方正粗倩简体" pitchFamily="65" charset="-122"/>
          <a:cs typeface="方正粗倩简体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rgbClr val="002060"/>
          </a:solidFill>
          <a:latin typeface="方正粗倩简体"/>
          <a:ea typeface="方正粗倩简体"/>
          <a:cs typeface="方正粗倩简体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rgbClr val="002060"/>
          </a:solidFill>
          <a:latin typeface="方正粗倩简体"/>
          <a:ea typeface="方正粗倩简体"/>
          <a:cs typeface="方正粗倩简体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rgbClr val="002060"/>
          </a:solidFill>
          <a:latin typeface="方正粗倩简体"/>
          <a:ea typeface="方正粗倩简体"/>
          <a:cs typeface="方正粗倩简体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rgbClr val="002060"/>
          </a:solidFill>
          <a:latin typeface="方正粗倩简体"/>
          <a:ea typeface="方正粗倩简体"/>
          <a:cs typeface="方正粗倩简体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微软雅黑" pitchFamily="34" charset="-122"/>
          <a:ea typeface="微软雅黑" pitchFamily="34" charset="-122"/>
          <a:cs typeface="微软雅黑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微软雅黑" pitchFamily="34" charset="-122"/>
          <a:ea typeface="微软雅黑" pitchFamily="34" charset="-122"/>
          <a:cs typeface="微软雅黑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微软雅黑" pitchFamily="34" charset="-122"/>
          <a:ea typeface="微软雅黑" pitchFamily="34" charset="-122"/>
          <a:cs typeface="微软雅黑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微软雅黑" pitchFamily="34" charset="-122"/>
          <a:ea typeface="微软雅黑" pitchFamily="34" charset="-122"/>
          <a:cs typeface="微软雅黑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微软雅黑" pitchFamily="34" charset="-122"/>
          <a:ea typeface="微软雅黑" pitchFamily="34" charset="-122"/>
          <a:cs typeface="微软雅黑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13.xml"/><Relationship Id="rId1" Type="http://schemas.openxmlformats.org/officeDocument/2006/relationships/audio" Target="file:///D:\My%20Documents\Work\My%20&#20316;&#19994;\My%20PPT\&#20013;&#34892;&#30417;&#29702;2009\&#32467;&#26463;&#39134;&#30340;&#26356;&#39640;.mp3" TargetMode="Externa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帷幕右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5" y="714375"/>
            <a:ext cx="4114800" cy="543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图片 8" descr="帷幕左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500" y="714375"/>
            <a:ext cx="4743450" cy="545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图片 12" descr="恭贺新禧.pn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3103761" y="2500306"/>
            <a:ext cx="3397065" cy="1950960"/>
          </a:xfrm>
          <a:prstGeom prst="rect">
            <a:avLst/>
          </a:prstGeom>
          <a:effectLst>
            <a:glow rad="63500">
              <a:schemeClr val="accent6">
                <a:satMod val="175000"/>
                <a:alpha val="40000"/>
              </a:schemeClr>
            </a:glow>
            <a:outerShdw blurRad="50800" dist="114300" dir="5400000" sx="103000" sy="103000" algn="t" rotWithShape="0">
              <a:prstClr val="black">
                <a:alpha val="40000"/>
              </a:prstClr>
            </a:outerShdw>
          </a:effectLst>
        </p:spPr>
      </p:pic>
      <p:sp>
        <p:nvSpPr>
          <p:cNvPr id="14" name="TextBox 13"/>
          <p:cNvSpPr txBox="1"/>
          <p:nvPr/>
        </p:nvSpPr>
        <p:spPr>
          <a:xfrm>
            <a:off x="6143625" y="5000625"/>
            <a:ext cx="2143125" cy="369888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solidFill>
                  <a:srgbClr val="FFC000"/>
                </a:solidFill>
                <a:effectLst>
                  <a:outerShdw blurRad="50800" dist="127000" dir="5400000" algn="t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敬请等待</a:t>
            </a:r>
            <a:r>
              <a:rPr lang="en-US" altLang="zh-CN" dirty="0">
                <a:solidFill>
                  <a:srgbClr val="FFC000"/>
                </a:solidFill>
                <a:effectLst>
                  <a:outerShdw blurRad="50800" dist="127000" dir="5400000" algn="t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……</a:t>
            </a:r>
            <a:endParaRPr lang="zh-CN" altLang="en-US" dirty="0">
              <a:solidFill>
                <a:srgbClr val="FFC000"/>
              </a:solidFill>
              <a:effectLst>
                <a:outerShdw blurRad="50800" dist="127000" dir="5400000" algn="t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0" name="图片 9" descr="帷幕red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-142875" y="-7938"/>
            <a:ext cx="9297988" cy="6978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7" name="Rectangle 7"/>
          <p:cNvSpPr>
            <a:spLocks noChangeArrowheads="1"/>
          </p:cNvSpPr>
          <p:nvPr/>
        </p:nvSpPr>
        <p:spPr bwMode="auto">
          <a:xfrm>
            <a:off x="3203575" y="2060575"/>
            <a:ext cx="285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/>
              <a:t>素材天下 </a:t>
            </a:r>
            <a:r>
              <a:rPr lang="en-US" altLang="zh-CN"/>
              <a:t>sucaitianxia.com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cmd type="evt" cmd="onstopaudio">
                                      <p:cBhvr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ldTgt/>
                                        </p:tgtEl>
                                      </p:cBhvr>
                                    </p:cmd>
                                  </p:subTnLst>
                                </p:cTn>
                              </p:par>
                              <p:par>
                                <p:cTn id="9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3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3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3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3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3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51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00000" y="450000"/>
                                      <p:to x="10000" y="10000"/>
                                    </p:animScale>
                                    <p:animScale>
                                      <p:cBhvr>
                                        <p:cTn id="20" dur="1230" decel="100000"/>
                                        <p:tgtEl>
                                          <p:spTgt spid="10"/>
                                        </p:tgtEl>
                                      </p:cBhvr>
                                      <p:from x="100000" y="100000"/>
                                      <p:to x="200000" y="450000"/>
                                    </p:animScale>
                                    <p:anim from="(ppt_x)" to="(0.5)" calcmode="lin" valueType="num">
                                      <p:cBhvr>
                                        <p:cTn id="21" dur="1230" decel="100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0.5)" to="(0.5)" calcmode="lin" valueType="num">
                                      <p:cBhvr>
                                        <p:cTn id="22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ppt_y+0.4)" calcmode="lin" valueType="num">
                                      <p:cBhvr>
                                        <p:cTn id="23" dur="1230" decel="100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 from="(ppt_y)" to="(ppt_y)" calcmode="lin" valueType="num">
                                      <p:cBhvr>
                                        <p:cTn id="24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2928926" y="2214554"/>
            <a:ext cx="6000792" cy="1285884"/>
          </a:xfrm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txBody>
          <a:bodyPr rtlCol="0">
            <a:normAutofit fontScale="90000"/>
            <a:scene3d>
              <a:camera prst="orthographicFront"/>
              <a:lightRig rig="balanced" dir="t"/>
            </a:scene3d>
            <a:sp3d extrusionH="57150" prstMaterial="powder">
              <a:bevelT w="38100" h="38100"/>
              <a:extrusionClr>
                <a:schemeClr val="bg1"/>
              </a:extrusionClr>
            </a:sp3d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zh-CN" altLang="en-US" sz="4400" b="1" spc="50" dirty="0" smtClean="0">
                <a:ln w="3175" cmpd="sng">
                  <a:solidFill>
                    <a:srgbClr val="FFFF00"/>
                  </a:solidFill>
                  <a:prstDash val="solid"/>
                </a:ln>
                <a:solidFill>
                  <a:srgbClr val="EA0000">
                    <a:alpha val="80000"/>
                  </a:srgb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dist="38100" dir="3000000" algn="tl">
                    <a:srgbClr val="C00000"/>
                  </a:outerShdw>
                </a:effectLst>
                <a:cs typeface="+mj-cs"/>
              </a:rPr>
              <a:t>加强科学管理</a:t>
            </a:r>
            <a:r>
              <a:rPr lang="en-US" sz="4400" b="1" spc="50" dirty="0" smtClean="0">
                <a:ln w="3175" cmpd="sng">
                  <a:solidFill>
                    <a:srgbClr val="FFFF00"/>
                  </a:solidFill>
                  <a:prstDash val="solid"/>
                </a:ln>
                <a:solidFill>
                  <a:srgbClr val="EA0000">
                    <a:alpha val="80000"/>
                  </a:srgb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dist="38100" dir="3000000" algn="tl">
                    <a:srgbClr val="C00000"/>
                  </a:outerShdw>
                </a:effectLst>
                <a:cs typeface="+mj-cs"/>
              </a:rPr>
              <a:t/>
            </a:r>
            <a:br>
              <a:rPr lang="en-US" sz="4400" b="1" spc="50" dirty="0" smtClean="0">
                <a:ln w="3175" cmpd="sng">
                  <a:solidFill>
                    <a:srgbClr val="FFFF00"/>
                  </a:solidFill>
                  <a:prstDash val="solid"/>
                </a:ln>
                <a:solidFill>
                  <a:srgbClr val="EA0000">
                    <a:alpha val="80000"/>
                  </a:srgb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dist="38100" dir="3000000" algn="tl">
                    <a:srgbClr val="C00000"/>
                  </a:outerShdw>
                </a:effectLst>
                <a:cs typeface="+mj-cs"/>
              </a:rPr>
            </a:br>
            <a:r>
              <a:rPr lang="en-US" sz="4400" b="1" spc="50" dirty="0" smtClean="0">
                <a:ln w="3175" cmpd="sng">
                  <a:solidFill>
                    <a:srgbClr val="FFFF00"/>
                  </a:solidFill>
                  <a:prstDash val="solid"/>
                </a:ln>
                <a:solidFill>
                  <a:srgbClr val="EA0000">
                    <a:alpha val="80000"/>
                  </a:srgb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dist="38100" dir="3000000" algn="tl">
                    <a:srgbClr val="C00000"/>
                  </a:outerShdw>
                </a:effectLst>
                <a:cs typeface="+mj-cs"/>
              </a:rPr>
              <a:t>              </a:t>
            </a:r>
            <a:r>
              <a:rPr lang="zh-CN" altLang="en-US" sz="4400" b="1" spc="50" dirty="0" smtClean="0">
                <a:ln w="3175" cmpd="sng">
                  <a:solidFill>
                    <a:srgbClr val="FFFF00"/>
                  </a:solidFill>
                  <a:prstDash val="solid"/>
                </a:ln>
                <a:solidFill>
                  <a:srgbClr val="EA0000">
                    <a:alpha val="80000"/>
                  </a:srgb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dist="38100" dir="3000000" algn="tl">
                    <a:srgbClr val="C00000"/>
                  </a:outerShdw>
                </a:effectLst>
                <a:cs typeface="+mj-cs"/>
              </a:rPr>
              <a:t>力创优质品牌</a:t>
            </a:r>
            <a:endParaRPr lang="zh-CN" altLang="en-US" b="1" spc="50" dirty="0">
              <a:ln w="3175" cmpd="sng">
                <a:solidFill>
                  <a:srgbClr val="FFFF00"/>
                </a:solidFill>
                <a:prstDash val="solid"/>
              </a:ln>
              <a:solidFill>
                <a:srgbClr val="EA0000">
                  <a:alpha val="80000"/>
                </a:srgbClr>
              </a:soli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  <a:outerShdw dist="38100" dir="3000000" algn="tl">
                  <a:srgbClr val="C00000"/>
                </a:outerShdw>
              </a:effectLst>
              <a:cs typeface="+mj-cs"/>
            </a:endParaRPr>
          </a:p>
        </p:txBody>
      </p:sp>
      <p:sp>
        <p:nvSpPr>
          <p:cNvPr id="36866" name="副标题 4"/>
          <p:cNvSpPr>
            <a:spLocks noGrp="1"/>
          </p:cNvSpPr>
          <p:nvPr>
            <p:ph type="subTitle" idx="1"/>
          </p:nvPr>
        </p:nvSpPr>
        <p:spPr>
          <a:xfrm>
            <a:off x="4857750" y="3786188"/>
            <a:ext cx="3786188" cy="571500"/>
          </a:xfrm>
        </p:spPr>
        <p:txBody>
          <a:bodyPr/>
          <a:lstStyle/>
          <a:p>
            <a:pPr algn="r"/>
            <a:r>
              <a:rPr lang="en-US" altLang="zh-CN" sz="2000" smtClean="0">
                <a:latin typeface="微软雅黑"/>
                <a:ea typeface="微软雅黑"/>
              </a:rPr>
              <a:t>——</a:t>
            </a:r>
            <a:r>
              <a:rPr lang="en-US" altLang="zh-CN" b="1" smtClean="0">
                <a:latin typeface="Aristocrat"/>
                <a:ea typeface="微软雅黑"/>
              </a:rPr>
              <a:t>2009</a:t>
            </a:r>
            <a:r>
              <a:rPr lang="zh-CN" altLang="en-US" sz="2000" smtClean="0">
                <a:latin typeface="微软雅黑"/>
                <a:ea typeface="微软雅黑"/>
              </a:rPr>
              <a:t>年度工作总结</a:t>
            </a:r>
          </a:p>
        </p:txBody>
      </p:sp>
      <p:pic>
        <p:nvPicPr>
          <p:cNvPr id="6" name="图片 5" descr="小老虎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75" y="1428750"/>
            <a:ext cx="1517650" cy="1344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>
              <a:defRPr/>
            </a:pPr>
            <a:r>
              <a:rPr lang="zh-CN" altLang="en-US" sz="48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+mj-cs"/>
              </a:rPr>
              <a:t>内容</a:t>
            </a:r>
            <a:r>
              <a:rPr lang="en-US" altLang="zh-CN" sz="48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+mj-cs"/>
              </a:rPr>
              <a:t/>
            </a:r>
            <a:br>
              <a:rPr lang="en-US" altLang="zh-CN" sz="48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+mj-cs"/>
              </a:rPr>
            </a:br>
            <a:r>
              <a:rPr lang="zh-CN" altLang="en-US" sz="48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+mj-cs"/>
              </a:rPr>
              <a:t>提要</a:t>
            </a:r>
            <a:endParaRPr lang="zh-CN" altLang="en-US" sz="48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cs typeface="+mj-cs"/>
            </a:endParaRPr>
          </a:p>
        </p:txBody>
      </p:sp>
      <p:sp>
        <p:nvSpPr>
          <p:cNvPr id="6" name="AutoShape 5"/>
          <p:cNvSpPr>
            <a:spLocks noChangeArrowheads="1"/>
          </p:cNvSpPr>
          <p:nvPr/>
        </p:nvSpPr>
        <p:spPr bwMode="gray">
          <a:xfrm>
            <a:off x="3714750" y="1643063"/>
            <a:ext cx="4071938" cy="714375"/>
          </a:xfrm>
          <a:prstGeom prst="roundRect">
            <a:avLst>
              <a:gd name="adj" fmla="val 50000"/>
            </a:avLst>
          </a:prstGeom>
          <a:solidFill>
            <a:schemeClr val="bg2">
              <a:lumMod val="85000"/>
            </a:schemeClr>
          </a:solidFill>
          <a:ln w="381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200" b="1" dirty="0">
                <a:latin typeface="微软雅黑" pitchFamily="34" charset="-122"/>
                <a:ea typeface="微软雅黑" pitchFamily="34" charset="-122"/>
              </a:rPr>
              <a:t>回顾篇：昨日 成绩斐然</a:t>
            </a:r>
            <a:endParaRPr lang="zh-CN" altLang="en-US" sz="22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AutoShape 6"/>
          <p:cNvSpPr>
            <a:spLocks noChangeArrowheads="1"/>
          </p:cNvSpPr>
          <p:nvPr/>
        </p:nvSpPr>
        <p:spPr bwMode="gray">
          <a:xfrm>
            <a:off x="4235450" y="2928938"/>
            <a:ext cx="4000500" cy="71437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3">
                  <a:lumMod val="60000"/>
                  <a:lumOff val="40000"/>
                </a:schemeClr>
              </a:gs>
              <a:gs pos="100000">
                <a:schemeClr val="tx2">
                  <a:gamma/>
                  <a:tint val="5882"/>
                  <a:invGamma/>
                </a:schemeClr>
              </a:gs>
            </a:gsLst>
            <a:lin ang="0" scaled="1"/>
          </a:gradFill>
          <a:ln w="381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200" b="1" dirty="0">
                <a:latin typeface="微软雅黑" pitchFamily="34" charset="-122"/>
                <a:ea typeface="微软雅黑" pitchFamily="34" charset="-122"/>
              </a:rPr>
              <a:t>回思篇：今朝 共励并进</a:t>
            </a:r>
          </a:p>
        </p:txBody>
      </p:sp>
      <p:sp>
        <p:nvSpPr>
          <p:cNvPr id="8" name="AutoShape 8"/>
          <p:cNvSpPr>
            <a:spLocks noChangeArrowheads="1"/>
          </p:cNvSpPr>
          <p:nvPr/>
        </p:nvSpPr>
        <p:spPr bwMode="gray">
          <a:xfrm>
            <a:off x="3754438" y="4225925"/>
            <a:ext cx="4032250" cy="703263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5">
                  <a:lumMod val="40000"/>
                  <a:lumOff val="60000"/>
                </a:schemeClr>
              </a:gs>
              <a:gs pos="100000">
                <a:schemeClr val="tx2">
                  <a:gamma/>
                  <a:tint val="5882"/>
                  <a:invGamma/>
                </a:schemeClr>
              </a:gs>
            </a:gsLst>
            <a:lin ang="0" scaled="1"/>
          </a:gradFill>
          <a:ln w="381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200" b="1" dirty="0">
                <a:latin typeface="微软雅黑" pitchFamily="34" charset="-122"/>
                <a:ea typeface="微软雅黑" pitchFamily="34" charset="-122"/>
              </a:rPr>
              <a:t>计划篇：未来 任重道远</a:t>
            </a:r>
          </a:p>
        </p:txBody>
      </p:sp>
      <p:sp>
        <p:nvSpPr>
          <p:cNvPr id="38918" name="Rectangle 6"/>
          <p:cNvSpPr>
            <a:spLocks noChangeArrowheads="1"/>
          </p:cNvSpPr>
          <p:nvPr/>
        </p:nvSpPr>
        <p:spPr bwMode="auto">
          <a:xfrm>
            <a:off x="3563938" y="5084763"/>
            <a:ext cx="285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/>
              <a:t>素材天下 </a:t>
            </a:r>
            <a:r>
              <a:rPr lang="en-US" altLang="zh-CN"/>
              <a:t>sucaitianxia.com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zh-CN" altLang="en-US" dirty="0" smtClean="0">
                <a:cs typeface="+mj-cs"/>
              </a:rPr>
              <a:t>回顾</a:t>
            </a:r>
            <a:r>
              <a:rPr lang="en-US" altLang="zh-CN" dirty="0" smtClean="0">
                <a:cs typeface="+mj-cs"/>
              </a:rPr>
              <a:t>2009</a:t>
            </a:r>
            <a:endParaRPr lang="zh-CN" altLang="en-US" dirty="0">
              <a:cs typeface="+mj-cs"/>
            </a:endParaRPr>
          </a:p>
        </p:txBody>
      </p:sp>
      <p:sp>
        <p:nvSpPr>
          <p:cNvPr id="3" name="AutoShape 5"/>
          <p:cNvSpPr>
            <a:spLocks noChangeArrowheads="1"/>
          </p:cNvSpPr>
          <p:nvPr/>
        </p:nvSpPr>
        <p:spPr bwMode="gray">
          <a:xfrm>
            <a:off x="0" y="214313"/>
            <a:ext cx="4071938" cy="714375"/>
          </a:xfrm>
          <a:prstGeom prst="roundRect">
            <a:avLst>
              <a:gd name="adj" fmla="val 50000"/>
            </a:avLst>
          </a:prstGeom>
          <a:solidFill>
            <a:schemeClr val="bg2">
              <a:lumMod val="85000"/>
            </a:schemeClr>
          </a:solidFill>
          <a:ln w="381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200" b="1" dirty="0">
                <a:latin typeface="微软雅黑" pitchFamily="34" charset="-122"/>
                <a:ea typeface="微软雅黑" pitchFamily="34" charset="-122"/>
              </a:rPr>
              <a:t>回顾篇：昨日 成绩斐然</a:t>
            </a:r>
            <a:endParaRPr lang="zh-CN" altLang="en-US" sz="22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5357813" y="4857750"/>
            <a:ext cx="25717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004D2C"/>
                </a:solidFill>
                <a:latin typeface="微软雅黑"/>
                <a:ea typeface="微软雅黑"/>
                <a:cs typeface="微软雅黑"/>
              </a:rPr>
              <a:t>无限感慨</a:t>
            </a:r>
          </a:p>
        </p:txBody>
      </p:sp>
      <p:pic>
        <p:nvPicPr>
          <p:cNvPr id="5" name="Picture 26" descr="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6909269">
            <a:off x="7526338" y="180975"/>
            <a:ext cx="10668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4" descr="02"/>
          <p:cNvPicPr>
            <a:picLocks noChangeAspect="1" noChangeArrowheads="1"/>
          </p:cNvPicPr>
          <p:nvPr/>
        </p:nvPicPr>
        <p:blipFill>
          <a:blip r:embed="rId3" cstate="email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rot="19142151">
            <a:off x="8183205" y="832470"/>
            <a:ext cx="913291" cy="8969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6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7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solidFill>
                  <a:srgbClr val="C00000"/>
                </a:solidFill>
                <a:latin typeface="方正粗倩简体"/>
                <a:ea typeface="方正粗倩简体"/>
              </a:rPr>
              <a:t>结束语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543048"/>
          </a:xfrm>
        </p:spPr>
        <p:txBody>
          <a:bodyPr rtlCol="0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zh-CN" altLang="en-US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cs typeface="+mn-cs"/>
              </a:rPr>
              <a:t>最后预祝：</a:t>
            </a:r>
            <a:endParaRPr lang="en-US" altLang="zh-CN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cs typeface="+mn-cs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zh-CN" altLang="en-US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cs typeface="+mn-cs"/>
              </a:rPr>
              <a:t>      我们</a:t>
            </a:r>
            <a:r>
              <a:rPr lang="en-US" altLang="zh-CN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cs typeface="+mn-cs"/>
              </a:rPr>
              <a:t>XX</a:t>
            </a:r>
            <a:r>
              <a:rPr lang="zh-CN" altLang="en-US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cs typeface="+mn-cs"/>
              </a:rPr>
              <a:t>集团在新的一年里</a:t>
            </a:r>
            <a:endParaRPr lang="en-US" altLang="zh-CN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cs typeface="+mn-cs"/>
            </a:endParaRP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zh-CN" sz="6000" b="1" spc="60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+mn-cs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zh-CN" alt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42976" y="3071810"/>
            <a:ext cx="6715172" cy="220060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spc="30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业</a:t>
            </a:r>
            <a:r>
              <a:rPr lang="zh-CN" altLang="en-US" sz="4000" b="1" spc="30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绩</a:t>
            </a:r>
            <a:r>
              <a:rPr lang="zh-CN" altLang="en-US" sz="4400" b="1" spc="30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蒸</a:t>
            </a:r>
            <a:r>
              <a:rPr lang="zh-CN" altLang="en-US" sz="4800" b="1" spc="30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蒸</a:t>
            </a:r>
            <a:r>
              <a:rPr lang="zh-CN" altLang="en-US" sz="6000" b="1" spc="30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日</a:t>
            </a:r>
            <a:r>
              <a:rPr lang="zh-CN" altLang="en-US" sz="6600" b="1" spc="30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上</a:t>
            </a:r>
            <a:endParaRPr lang="en-US" altLang="zh-CN" sz="6600" b="1" spc="30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100" b="1" spc="30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spc="60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事业  更加  </a:t>
            </a:r>
            <a:r>
              <a:rPr lang="zh-CN" altLang="en-US" sz="6000" b="1" spc="60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辉煌</a:t>
            </a:r>
            <a:endParaRPr lang="zh-CN" altLang="en-US" sz="32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6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8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帷幕右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63" y="0"/>
            <a:ext cx="521493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图片 8" descr="帷幕左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71438" y="0"/>
            <a:ext cx="557212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85720" y="2786058"/>
            <a:ext cx="8643998" cy="124495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微软雅黑" pitchFamily="34" charset="-122"/>
              <a:ea typeface="微软雅黑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微软雅黑" pitchFamily="34" charset="-122"/>
              <a:ea typeface="微软雅黑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微软雅黑" pitchFamily="34" charset="-122"/>
              <a:ea typeface="微软雅黑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微软雅黑" pitchFamily="34" charset="-122"/>
              <a:ea typeface="微软雅黑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微软雅黑" pitchFamily="34" charset="-122"/>
              <a:ea typeface="微软雅黑" pitchFamily="34" charset="-12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 pitchFamily="34" charset="-122"/>
                <a:ea typeface="微软雅黑" pitchFamily="34" charset="-122"/>
              </a:rPr>
              <a:t>鸣谢</a:t>
            </a:r>
            <a:endParaRPr lang="en-US" altLang="zh-CN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微软雅黑" pitchFamily="34" charset="-122"/>
              <a:ea typeface="微软雅黑" pitchFamily="34" charset="-12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微软雅黑" pitchFamily="34" charset="-122"/>
              <a:ea typeface="微软雅黑" pitchFamily="34" charset="-12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7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 pitchFamily="34" charset="-122"/>
                <a:ea typeface="微软雅黑" pitchFamily="34" charset="-122"/>
              </a:rPr>
              <a:t>百忙之中莅临参加年会的集团公司领导及嘉宾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7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微软雅黑" pitchFamily="34" charset="-122"/>
              <a:ea typeface="微软雅黑" pitchFamily="34" charset="-12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7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 pitchFamily="34" charset="-122"/>
                <a:ea typeface="微软雅黑" pitchFamily="34" charset="-122"/>
              </a:rPr>
              <a:t>为</a:t>
            </a:r>
            <a:r>
              <a:rPr lang="en-US" altLang="zh-CN" sz="27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 pitchFamily="34" charset="-122"/>
                <a:ea typeface="微软雅黑" pitchFamily="34" charset="-122"/>
              </a:rPr>
              <a:t>XXXX2009</a:t>
            </a:r>
            <a:r>
              <a:rPr lang="zh-CN" altLang="en-US" sz="27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 pitchFamily="34" charset="-122"/>
                <a:ea typeface="微软雅黑" pitchFamily="34" charset="-122"/>
              </a:rPr>
              <a:t>年优秀经营业绩做出贡献的全体同仁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7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微软雅黑" pitchFamily="34" charset="-122"/>
              <a:ea typeface="微软雅黑" pitchFamily="34" charset="-12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7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 pitchFamily="34" charset="-122"/>
                <a:ea typeface="微软雅黑" pitchFamily="34" charset="-122"/>
              </a:rPr>
              <a:t>为年会筹办工作默默付出的工作人员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7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微软雅黑" pitchFamily="34" charset="-122"/>
              <a:ea typeface="微软雅黑" pitchFamily="34" charset="-12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7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 pitchFamily="34" charset="-122"/>
                <a:ea typeface="微软雅黑" pitchFamily="34" charset="-122"/>
              </a:rPr>
              <a:t>为迎新春晚会辛苦排练的全体演职员工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7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微软雅黑" pitchFamily="34" charset="-122"/>
              <a:ea typeface="微软雅黑" pitchFamily="34" charset="-12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7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 pitchFamily="34" charset="-122"/>
                <a:ea typeface="微软雅黑" pitchFamily="34" charset="-122"/>
              </a:rPr>
              <a:t>集团各（子）公司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7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微软雅黑" pitchFamily="34" charset="-122"/>
              <a:ea typeface="微软雅黑" pitchFamily="34" charset="-12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7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 pitchFamily="34" charset="-122"/>
                <a:ea typeface="微软雅黑" pitchFamily="34" charset="-122"/>
              </a:rPr>
              <a:t>集团各下属部门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微软雅黑" pitchFamily="34" charset="-122"/>
              <a:ea typeface="微软雅黑" pitchFamily="34" charset="-12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微软雅黑" pitchFamily="34" charset="-122"/>
              <a:ea typeface="微软雅黑" pitchFamily="34" charset="-12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 pitchFamily="34" charset="-122"/>
                <a:ea typeface="微软雅黑" pitchFamily="34" charset="-122"/>
              </a:rPr>
              <a:t>2010</a:t>
            </a:r>
            <a:r>
              <a:rPr lang="zh-CN" altLang="en-US" sz="20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sz="20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20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sz="20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20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 pitchFamily="34" charset="-122"/>
                <a:ea typeface="微软雅黑" pitchFamily="34" charset="-122"/>
              </a:rPr>
              <a:t>日</a:t>
            </a:r>
            <a:endParaRPr lang="en-US" altLang="zh-CN" sz="2000" b="1" dirty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2071670" y="2428868"/>
            <a:ext cx="5072098" cy="178595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zh-CN" sz="5400" spc="2400" dirty="0" smtClean="0">
                <a:ln>
                  <a:solidFill>
                    <a:srgbClr val="FFC000"/>
                  </a:solidFill>
                </a:ln>
                <a:solidFill>
                  <a:srgbClr val="FF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50800" dist="177800" dir="5400000" algn="t" rotWithShape="0">
                    <a:prstClr val="black">
                      <a:alpha val="40000"/>
                    </a:prstClr>
                  </a:outerShdw>
                </a:effectLst>
                <a:cs typeface="+mj-cs"/>
              </a:rPr>
              <a:t>The End</a:t>
            </a:r>
            <a:endParaRPr lang="zh-CN" altLang="en-US" sz="5400" spc="2400" dirty="0">
              <a:ln>
                <a:solidFill>
                  <a:srgbClr val="FFC000"/>
                </a:solidFill>
              </a:ln>
              <a:solidFill>
                <a:srgbClr val="FF000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50800" dist="177800" dir="5400000" algn="t" rotWithShape="0">
                  <a:prstClr val="black">
                    <a:alpha val="40000"/>
                  </a:prstClr>
                </a:outerShdw>
              </a:effectLst>
              <a:cs typeface="+mj-cs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428860" y="3143248"/>
            <a:ext cx="4572032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 pitchFamily="34" charset="-122"/>
                <a:ea typeface="微软雅黑" pitchFamily="34" charset="-122"/>
              </a:rPr>
              <a:t>谢谢大家！</a:t>
            </a:r>
            <a:endParaRPr lang="zh-CN" altLang="en-US" sz="5400" dirty="0">
              <a:latin typeface="+mn-lt"/>
              <a:ea typeface="+mn-ea"/>
            </a:endParaRPr>
          </a:p>
        </p:txBody>
      </p:sp>
      <p:pic>
        <p:nvPicPr>
          <p:cNvPr id="12" name="结束飞的更高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3857625" y="321468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xit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3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" presetClass="exit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18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8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7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100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3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主题2">
  <a:themeElements>
    <a:clrScheme name="Default Design 2">
      <a:dk1>
        <a:srgbClr val="000000"/>
      </a:dk1>
      <a:lt1>
        <a:srgbClr val="F6EDA8"/>
      </a:lt1>
      <a:dk2>
        <a:srgbClr val="006600"/>
      </a:dk2>
      <a:lt2>
        <a:srgbClr val="FFFFFF"/>
      </a:lt2>
      <a:accent1>
        <a:srgbClr val="73C95B"/>
      </a:accent1>
      <a:accent2>
        <a:srgbClr val="F7C037"/>
      </a:accent2>
      <a:accent3>
        <a:srgbClr val="FAF4D1"/>
      </a:accent3>
      <a:accent4>
        <a:srgbClr val="000000"/>
      </a:accent4>
      <a:accent5>
        <a:srgbClr val="BCE1B5"/>
      </a:accent5>
      <a:accent6>
        <a:srgbClr val="E0AE31"/>
      </a:accent6>
      <a:hlink>
        <a:srgbClr val="2393CB"/>
      </a:hlink>
      <a:folHlink>
        <a:srgbClr val="CB057B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BBEAA8"/>
        </a:lt1>
        <a:dk2>
          <a:srgbClr val="063C60"/>
        </a:dk2>
        <a:lt2>
          <a:srgbClr val="FFFFFF"/>
        </a:lt2>
        <a:accent1>
          <a:srgbClr val="5598CF"/>
        </a:accent1>
        <a:accent2>
          <a:srgbClr val="AAD955"/>
        </a:accent2>
        <a:accent3>
          <a:srgbClr val="DAF3D1"/>
        </a:accent3>
        <a:accent4>
          <a:srgbClr val="000000"/>
        </a:accent4>
        <a:accent5>
          <a:srgbClr val="B4CAE4"/>
        </a:accent5>
        <a:accent6>
          <a:srgbClr val="9AC44C"/>
        </a:accent6>
        <a:hlink>
          <a:srgbClr val="C7AA6F"/>
        </a:hlink>
        <a:folHlink>
          <a:srgbClr val="9E65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6EDA8"/>
        </a:lt1>
        <a:dk2>
          <a:srgbClr val="006600"/>
        </a:dk2>
        <a:lt2>
          <a:srgbClr val="FFFFFF"/>
        </a:lt2>
        <a:accent1>
          <a:srgbClr val="73C95B"/>
        </a:accent1>
        <a:accent2>
          <a:srgbClr val="F7C037"/>
        </a:accent2>
        <a:accent3>
          <a:srgbClr val="FAF4D1"/>
        </a:accent3>
        <a:accent4>
          <a:srgbClr val="000000"/>
        </a:accent4>
        <a:accent5>
          <a:srgbClr val="BCE1B5"/>
        </a:accent5>
        <a:accent6>
          <a:srgbClr val="E0AE31"/>
        </a:accent6>
        <a:hlink>
          <a:srgbClr val="2393CB"/>
        </a:hlink>
        <a:folHlink>
          <a:srgbClr val="CB057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CE6AE"/>
        </a:lt1>
        <a:dk2>
          <a:srgbClr val="800000"/>
        </a:dk2>
        <a:lt2>
          <a:srgbClr val="FFFFFF"/>
        </a:lt2>
        <a:accent1>
          <a:srgbClr val="F66C2E"/>
        </a:accent1>
        <a:accent2>
          <a:srgbClr val="F9DE3D"/>
        </a:accent2>
        <a:accent3>
          <a:srgbClr val="FDF0D3"/>
        </a:accent3>
        <a:accent4>
          <a:srgbClr val="000000"/>
        </a:accent4>
        <a:accent5>
          <a:srgbClr val="FABAAD"/>
        </a:accent5>
        <a:accent6>
          <a:srgbClr val="E2C936"/>
        </a:accent6>
        <a:hlink>
          <a:srgbClr val="6CCA85"/>
        </a:hlink>
        <a:folHlink>
          <a:srgbClr val="DCA44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2168</TotalTime>
  <Words>70</Words>
  <Application>Microsoft Office PowerPoint</Application>
  <PresentationFormat>On-screen Show (4:3)</PresentationFormat>
  <Paragraphs>12</Paragraphs>
  <Slides>6</Slides>
  <Notes>2</Notes>
  <HiddenSlides>0</HiddenSlides>
  <MMClips>1</MMClips>
  <ScaleCrop>false</ScaleCrop>
  <HeadingPairs>
    <vt:vector size="8" baseType="variant">
      <vt:variant>
        <vt:lpstr>已用的字体</vt:lpstr>
      </vt:variant>
      <vt:variant>
        <vt:i4>6</vt:i4>
      </vt:variant>
      <vt:variant>
        <vt:lpstr>演示文稿设计模板</vt:lpstr>
      </vt:variant>
      <vt:variant>
        <vt:i4>9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22" baseType="lpstr">
      <vt:lpstr>Calibri</vt:lpstr>
      <vt:lpstr>宋体</vt:lpstr>
      <vt:lpstr>Arial</vt:lpstr>
      <vt:lpstr>方正粗倩简体</vt:lpstr>
      <vt:lpstr>微软雅黑</vt:lpstr>
      <vt:lpstr>Aristocrat</vt:lpstr>
      <vt:lpstr>Office 主题</vt:lpstr>
      <vt:lpstr>主题2</vt:lpstr>
      <vt:lpstr>Office 主题</vt:lpstr>
      <vt:lpstr>Office 主题</vt:lpstr>
      <vt:lpstr>主题2</vt:lpstr>
      <vt:lpstr>主题2</vt:lpstr>
      <vt:lpstr>主题2</vt:lpstr>
      <vt:lpstr>主题2</vt:lpstr>
      <vt:lpstr>主题2</vt:lpstr>
      <vt:lpstr>Image</vt:lpstr>
      <vt:lpstr>幻灯片 1</vt:lpstr>
      <vt:lpstr>幻灯片 2</vt:lpstr>
      <vt:lpstr>幻灯片 3</vt:lpstr>
      <vt:lpstr>幻灯片 4</vt:lpstr>
      <vt:lpstr>结束语</vt:lpstr>
      <vt:lpstr>幻灯片 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www.pc6.com</dc:title>
  <dc:subject>www.pc6.com</dc:subject>
  <dc:creator>www.pc6.com</dc:creator>
  <cp:keywords>www.pc6.com</cp:keywords>
  <dc:description>www.pc6.com</dc:description>
  <cp:lastModifiedBy>微软用户</cp:lastModifiedBy>
  <cp:revision>217</cp:revision>
  <dcterms:created xsi:type="dcterms:W3CDTF">2010-01-30T05:02:08Z</dcterms:created>
  <dcterms:modified xsi:type="dcterms:W3CDTF">2010-12-16T11:08:53Z</dcterms:modified>
  <cp:category>www.pc6.com</cp:category>
  <cp:contentStatus>最终稿</cp:contentStatus>
</cp:coreProperties>
</file>